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D25A33B-C5AD-4E4A-8BF4-1E58C46EA9C4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A5A4627-43A5-488A-85DA-EF3F03D940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最美的星星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在我生命中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她</a:t>
            </a:r>
            <a:r>
              <a:rPr lang="zh-TW" altLang="en-US" sz="5400" dirty="0"/>
              <a:t>是那麼的</a:t>
            </a:r>
            <a:r>
              <a:rPr lang="zh-TW" altLang="en-US" sz="5400" dirty="0" smtClean="0"/>
              <a:t>溫暖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我生命中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她</a:t>
            </a:r>
            <a:r>
              <a:rPr lang="zh-TW" altLang="en-US" sz="5400" dirty="0"/>
              <a:t>是那麼的燦爛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最美的星星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每當我失望</a:t>
            </a:r>
            <a:r>
              <a:rPr lang="zh-TW" altLang="en-US" sz="5400" dirty="0" smtClean="0"/>
              <a:t>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她</a:t>
            </a:r>
            <a:r>
              <a:rPr lang="zh-TW" altLang="en-US" sz="5400" dirty="0"/>
              <a:t>永遠在我身</a:t>
            </a:r>
            <a:r>
              <a:rPr lang="zh-TW" altLang="en-US" sz="5400" dirty="0" smtClean="0"/>
              <a:t>旁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每當</a:t>
            </a:r>
            <a:r>
              <a:rPr lang="zh-TW" altLang="en-US" sz="5400" dirty="0"/>
              <a:t>我跌倒</a:t>
            </a:r>
            <a:r>
              <a:rPr lang="zh-TW" altLang="en-US" sz="5400" dirty="0" smtClean="0"/>
              <a:t>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她</a:t>
            </a:r>
            <a:r>
              <a:rPr lang="zh-TW" altLang="en-US" sz="5400" dirty="0"/>
              <a:t>的雙手在我肩</a:t>
            </a:r>
            <a:r>
              <a:rPr lang="zh-TW" altLang="en-US" sz="5400" dirty="0" smtClean="0"/>
              <a:t>上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每當</a:t>
            </a:r>
            <a:r>
              <a:rPr lang="zh-TW" altLang="en-US" sz="5400" dirty="0"/>
              <a:t>我犯錯</a:t>
            </a:r>
            <a:r>
              <a:rPr lang="zh-TW" altLang="en-US" sz="5400" dirty="0" smtClean="0"/>
              <a:t>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她</a:t>
            </a:r>
            <a:r>
              <a:rPr lang="zh-TW" altLang="en-US" sz="5400" dirty="0"/>
              <a:t>給予包容和體諒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最美的星星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在我生命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妳</a:t>
            </a:r>
            <a:r>
              <a:rPr lang="zh-TW" altLang="en-US" sz="5400" dirty="0"/>
              <a:t>是如此的</a:t>
            </a:r>
            <a:r>
              <a:rPr lang="zh-TW" altLang="en-US" sz="5400" dirty="0" smtClean="0"/>
              <a:t>溫暖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我生命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妳</a:t>
            </a:r>
            <a:r>
              <a:rPr lang="zh-TW" altLang="en-US" sz="5400" dirty="0"/>
              <a:t>是如此的燦爛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最美的星星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每當我歡笑</a:t>
            </a:r>
            <a:r>
              <a:rPr lang="zh-TW" altLang="en-US" sz="5400" dirty="0" smtClean="0"/>
              <a:t>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妳</a:t>
            </a:r>
            <a:r>
              <a:rPr lang="zh-TW" altLang="en-US" sz="5400" dirty="0"/>
              <a:t>彎著眼在</a:t>
            </a:r>
            <a:r>
              <a:rPr lang="zh-TW" altLang="en-US" sz="5400" dirty="0" smtClean="0"/>
              <a:t>微笑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每當</a:t>
            </a:r>
            <a:r>
              <a:rPr lang="zh-TW" altLang="en-US" sz="5400" dirty="0"/>
              <a:t>我成功</a:t>
            </a:r>
            <a:r>
              <a:rPr lang="zh-TW" altLang="en-US" sz="5400" dirty="0" smtClean="0"/>
              <a:t>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妳</a:t>
            </a:r>
            <a:r>
              <a:rPr lang="zh-TW" altLang="en-US" sz="5400" dirty="0"/>
              <a:t>也和我分享</a:t>
            </a:r>
            <a:r>
              <a:rPr lang="zh-TW" altLang="en-US" sz="5400" dirty="0" smtClean="0"/>
              <a:t>驕傲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每當</a:t>
            </a:r>
            <a:r>
              <a:rPr lang="zh-TW" altLang="en-US" sz="5400" dirty="0"/>
              <a:t>我昂首</a:t>
            </a:r>
            <a:r>
              <a:rPr lang="zh-TW" altLang="en-US" sz="5400" dirty="0" smtClean="0"/>
              <a:t>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知道妳不斷為我祈禱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最美的星星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我的</a:t>
            </a:r>
            <a:r>
              <a:rPr lang="zh-TW" altLang="en-US" sz="5400" dirty="0" smtClean="0"/>
              <a:t>母親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我眼中最美的</a:t>
            </a:r>
            <a:r>
              <a:rPr lang="zh-TW" altLang="en-US" sz="5400" dirty="0" smtClean="0"/>
              <a:t>星星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母親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陪</a:t>
            </a:r>
            <a:r>
              <a:rPr lang="zh-TW" altLang="en-US" sz="5400" dirty="0"/>
              <a:t>我走過人生的傷心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最美的星星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妳將生命的力量賜給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妳</a:t>
            </a:r>
            <a:r>
              <a:rPr lang="zh-TW" altLang="en-US" sz="5400" dirty="0"/>
              <a:t>將所有的愛給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親愛的</a:t>
            </a:r>
            <a:r>
              <a:rPr lang="zh-TW" altLang="en-US" sz="5400" dirty="0"/>
              <a:t>母親 我感謝妳 我愛妳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3</TotalTime>
  <Words>165</Words>
  <Application>Microsoft Office PowerPoint</Application>
  <PresentationFormat>如螢幕大小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佈景主題7</vt:lpstr>
      <vt:lpstr>最美的星星</vt:lpstr>
      <vt:lpstr>最美的星星</vt:lpstr>
      <vt:lpstr>最美的星星</vt:lpstr>
      <vt:lpstr>最美的星星</vt:lpstr>
      <vt:lpstr>最美的星星</vt:lpstr>
      <vt:lpstr>最美的星星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最美的星星</dc:title>
  <dc:creator>DAIDUONG</dc:creator>
  <cp:lastModifiedBy>DAIDUONG</cp:lastModifiedBy>
  <cp:revision>1</cp:revision>
  <dcterms:created xsi:type="dcterms:W3CDTF">2014-05-10T13:49:00Z</dcterms:created>
  <dcterms:modified xsi:type="dcterms:W3CDTF">2014-05-10T13:52:11Z</dcterms:modified>
</cp:coreProperties>
</file>