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30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A0B7-CDAD-46BA-BE6C-EFC19534B14B}" type="datetimeFigureOut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7CC87-559D-443D-AA9A-2C899775D55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A0B7-CDAD-46BA-BE6C-EFC19534B14B}" type="datetimeFigureOut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7CC87-559D-443D-AA9A-2C899775D55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A0B7-CDAD-46BA-BE6C-EFC19534B14B}" type="datetimeFigureOut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7CC87-559D-443D-AA9A-2C899775D55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A0B7-CDAD-46BA-BE6C-EFC19534B14B}" type="datetimeFigureOut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7CC87-559D-443D-AA9A-2C899775D55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A0B7-CDAD-46BA-BE6C-EFC19534B14B}" type="datetimeFigureOut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7CC87-559D-443D-AA9A-2C899775D55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A0B7-CDAD-46BA-BE6C-EFC19534B14B}" type="datetimeFigureOut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7CC87-559D-443D-AA9A-2C899775D55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A0B7-CDAD-46BA-BE6C-EFC19534B14B}" type="datetimeFigureOut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7CC87-559D-443D-AA9A-2C899775D55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A0B7-CDAD-46BA-BE6C-EFC19534B14B}" type="datetimeFigureOut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7CC87-559D-443D-AA9A-2C899775D55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A0B7-CDAD-46BA-BE6C-EFC19534B14B}" type="datetimeFigureOut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7CC87-559D-443D-AA9A-2C899775D55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A0B7-CDAD-46BA-BE6C-EFC19534B14B}" type="datetimeFigureOut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7CC87-559D-443D-AA9A-2C899775D55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A0B7-CDAD-46BA-BE6C-EFC19534B14B}" type="datetimeFigureOut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7CC87-559D-443D-AA9A-2C899775D55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0A0B7-CDAD-46BA-BE6C-EFC19534B14B}" type="datetimeFigureOut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7CC87-559D-443D-AA9A-2C899775D55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最美的禮物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綠色樹下 堆滿禮物 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彩色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卡片 圍繞火爐 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笑容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在人們的臉上流露 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喜樂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從音符滑出 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最美的禮物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愛我們的 阿爸天父 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差遣愛子為寶貴救贖 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祂的降臨揭開了 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救恩的序幕 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就是主耶穌基督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最美的禮物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叮叮噹 叮叮噹 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鈴聲多響亮 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在這閃爍的光彩之中 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我心不住歌頌 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最美的禮物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叮叮噹 叮叮噹 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鈴聲多響亮 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在這永恆的應許中 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耶穌是最美的禮物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97</Words>
  <Application>Microsoft Office PowerPoint</Application>
  <PresentationFormat>如螢幕大小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最美的禮物</vt:lpstr>
      <vt:lpstr>最美的禮物</vt:lpstr>
      <vt:lpstr>最美的禮物</vt:lpstr>
      <vt:lpstr>最美的禮物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最美的禮物</dc:title>
  <dc:creator>DaTang</dc:creator>
  <cp:lastModifiedBy>DaTang</cp:lastModifiedBy>
  <cp:revision>1</cp:revision>
  <dcterms:created xsi:type="dcterms:W3CDTF">2018-12-06T13:08:44Z</dcterms:created>
  <dcterms:modified xsi:type="dcterms:W3CDTF">2018-12-06T13:11:23Z</dcterms:modified>
</cp:coreProperties>
</file>