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948-116C-4707-B621-AE00B2411EB1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595-13F8-4F51-A4EA-9C6B83FC85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948-116C-4707-B621-AE00B2411EB1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595-13F8-4F51-A4EA-9C6B83FC85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948-116C-4707-B621-AE00B2411EB1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595-13F8-4F51-A4EA-9C6B83FC85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948-116C-4707-B621-AE00B2411EB1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595-13F8-4F51-A4EA-9C6B83FC85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948-116C-4707-B621-AE00B2411EB1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595-13F8-4F51-A4EA-9C6B83FC85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948-116C-4707-B621-AE00B2411EB1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595-13F8-4F51-A4EA-9C6B83FC85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948-116C-4707-B621-AE00B2411EB1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595-13F8-4F51-A4EA-9C6B83FC85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948-116C-4707-B621-AE00B2411EB1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595-13F8-4F51-A4EA-9C6B83FC85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948-116C-4707-B621-AE00B2411EB1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595-13F8-4F51-A4EA-9C6B83FC85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948-116C-4707-B621-AE00B2411EB1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595-13F8-4F51-A4EA-9C6B83FC85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948-116C-4707-B621-AE00B2411EB1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595-13F8-4F51-A4EA-9C6B83FC85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4B948-116C-4707-B621-AE00B2411EB1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B595-13F8-4F51-A4EA-9C6B83FC85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有一位嬰孩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受捆的心靈宣告被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釋放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絕望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的人今日得著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的憂愁被化為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的人現在有方向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有一位嬰孩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罪惡重擔今後不再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承擔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開道路我們得著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赦免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馬內利神與我們同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歡呼萬物來頌揚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有一位嬰孩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有一位嬰孩為我們而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的兒子賜給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來掌權 他做王至到永遠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公義帶來平安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有一位嬰孩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他名是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奇妙  偉大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的策士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  全能真神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他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是和平君王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耶穌基督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今日降生）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125</Words>
  <Application>Microsoft Office PowerPoint</Application>
  <PresentationFormat>如螢幕大小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有一位嬰孩</vt:lpstr>
      <vt:lpstr>有一位嬰孩</vt:lpstr>
      <vt:lpstr>有一位嬰孩</vt:lpstr>
      <vt:lpstr>有一位嬰孩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有一位嬰孩</dc:title>
  <dc:creator>DaTang</dc:creator>
  <cp:lastModifiedBy>DaTang</cp:lastModifiedBy>
  <cp:revision>1</cp:revision>
  <dcterms:created xsi:type="dcterms:W3CDTF">2018-12-15T03:31:52Z</dcterms:created>
  <dcterms:modified xsi:type="dcterms:W3CDTF">2018-12-15T03:33:44Z</dcterms:modified>
</cp:coreProperties>
</file>