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67BD2D-CBDD-40D9-8AE7-5AAC19B0D43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4A325E-128A-4AA5-8522-336B6FFE63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7BD2D-CBDD-40D9-8AE7-5AAC19B0D43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4A325E-128A-4AA5-8522-336B6FFE63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7BD2D-CBDD-40D9-8AE7-5AAC19B0D43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4A325E-128A-4AA5-8522-336B6FFE63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7BD2D-CBDD-40D9-8AE7-5AAC19B0D43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4A325E-128A-4AA5-8522-336B6FFE63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7BD2D-CBDD-40D9-8AE7-5AAC19B0D43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4A325E-128A-4AA5-8522-336B6FFE63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7BD2D-CBDD-40D9-8AE7-5AAC19B0D43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4A325E-128A-4AA5-8522-336B6FFE63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7BD2D-CBDD-40D9-8AE7-5AAC19B0D43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4A325E-128A-4AA5-8522-336B6FFE63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7BD2D-CBDD-40D9-8AE7-5AAC19B0D43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4A325E-128A-4AA5-8522-336B6FFE63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67BD2D-CBDD-40D9-8AE7-5AAC19B0D43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4A325E-128A-4AA5-8522-336B6FFE63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67BD2D-CBDD-40D9-8AE7-5AAC19B0D43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4A325E-128A-4AA5-8522-336B6FFE63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67BD2D-CBDD-40D9-8AE7-5AAC19B0D43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4A325E-128A-4AA5-8522-336B6FFE63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67BD2D-CBDD-40D9-8AE7-5AAC19B0D43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D4A325E-128A-4AA5-8522-336B6FFE63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受捆的心靈宣告被</a:t>
            </a:r>
            <a:r>
              <a:rPr lang="zh-TW" altLang="en-US" sz="5400" dirty="0" smtClean="0"/>
              <a:t>釋放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絕望</a:t>
            </a:r>
            <a:r>
              <a:rPr lang="zh-TW" altLang="en-US" sz="5400" dirty="0"/>
              <a:t>的人今日得著</a:t>
            </a:r>
            <a:r>
              <a:rPr lang="zh-TW" altLang="en-US" sz="5400" dirty="0" smtClean="0"/>
              <a:t>盼望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心中</a:t>
            </a:r>
            <a:r>
              <a:rPr lang="zh-TW" altLang="en-US" sz="5400" dirty="0"/>
              <a:t>的憂愁被化為</a:t>
            </a:r>
            <a:r>
              <a:rPr lang="zh-TW" altLang="en-US" sz="5400" dirty="0" smtClean="0"/>
              <a:t>歡樂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迷失</a:t>
            </a:r>
            <a:r>
              <a:rPr lang="zh-TW" altLang="en-US" sz="5400" dirty="0"/>
              <a:t>的人現在有</a:t>
            </a:r>
            <a:r>
              <a:rPr lang="zh-TW" altLang="en-US" sz="5400" dirty="0" smtClean="0"/>
              <a:t>方向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有一嬰孩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罪惡重擔今後不再</a:t>
            </a:r>
            <a:r>
              <a:rPr lang="zh-TW" altLang="en-US" sz="5400" dirty="0" smtClean="0"/>
              <a:t>承擔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/>
              <a:t>開道路我們得著</a:t>
            </a:r>
            <a:r>
              <a:rPr lang="zh-TW" altLang="en-US" sz="5400" dirty="0" smtClean="0"/>
              <a:t>赦免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以</a:t>
            </a:r>
            <a:r>
              <a:rPr lang="zh-TW" altLang="en-US" sz="5400" dirty="0"/>
              <a:t>馬內利神與我們同</a:t>
            </a:r>
            <a:r>
              <a:rPr lang="zh-TW" altLang="en-US" sz="5400" dirty="0" smtClean="0"/>
              <a:t>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天使</a:t>
            </a:r>
            <a:r>
              <a:rPr lang="zh-TW" altLang="en-US" sz="5400" dirty="0"/>
              <a:t>歡呼萬物來頌揚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有一嬰孩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有一位嬰孩為我們而</a:t>
            </a:r>
            <a:r>
              <a:rPr lang="zh-TW" altLang="en-US" sz="5400" dirty="0" smtClean="0"/>
              <a:t>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真神</a:t>
            </a:r>
            <a:r>
              <a:rPr lang="zh-TW" altLang="en-US" sz="5400" dirty="0"/>
              <a:t>的兒子賜給</a:t>
            </a:r>
            <a:r>
              <a:rPr lang="zh-TW" altLang="en-US" sz="5400" dirty="0" smtClean="0"/>
              <a:t>我們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他</a:t>
            </a:r>
            <a:r>
              <a:rPr lang="zh-TW" altLang="en-US" sz="5400" dirty="0"/>
              <a:t>來掌權 他做王至到</a:t>
            </a:r>
            <a:r>
              <a:rPr lang="zh-TW" altLang="en-US" sz="5400" dirty="0" smtClean="0"/>
              <a:t>永遠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施行</a:t>
            </a:r>
            <a:r>
              <a:rPr lang="zh-TW" altLang="en-US" sz="5400" dirty="0"/>
              <a:t>公義帶來</a:t>
            </a:r>
            <a:r>
              <a:rPr lang="zh-TW" altLang="en-US" sz="5400" dirty="0" smtClean="0"/>
              <a:t>平安</a:t>
            </a:r>
            <a:endParaRPr lang="zh-TW" altLang="en-US" sz="54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有一嬰孩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他名是</a:t>
            </a:r>
            <a:r>
              <a:rPr lang="zh-TW" altLang="en-US" sz="5400" dirty="0" smtClean="0"/>
              <a:t>奇妙 偉大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策士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</a:t>
            </a:r>
            <a:r>
              <a:rPr lang="zh-TW" altLang="en-US" sz="5400" dirty="0"/>
              <a:t>在的</a:t>
            </a:r>
            <a:r>
              <a:rPr lang="zh-TW" altLang="en-US" sz="5400" dirty="0" smtClean="0"/>
              <a:t>父 全能真神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合</a:t>
            </a:r>
            <a:r>
              <a:rPr lang="zh-TW" altLang="en-US" sz="5400" dirty="0"/>
              <a:t>利路</a:t>
            </a:r>
            <a:r>
              <a:rPr lang="zh-TW" altLang="en-US" sz="5400" dirty="0" smtClean="0"/>
              <a:t>亞 他</a:t>
            </a:r>
            <a:r>
              <a:rPr lang="zh-TW" altLang="en-US" sz="5400" dirty="0"/>
              <a:t>是和平</a:t>
            </a:r>
            <a:r>
              <a:rPr lang="zh-TW" altLang="en-US" sz="5400" dirty="0" smtClean="0"/>
              <a:t>君王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耶穌基督</a:t>
            </a:r>
            <a:r>
              <a:rPr lang="zh-TW" altLang="en-US" sz="5400" dirty="0"/>
              <a:t>我們的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（</a:t>
            </a:r>
            <a:r>
              <a:rPr lang="zh-TW" altLang="en-US" sz="5400" dirty="0"/>
              <a:t>今日降生）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有一嬰孩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121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匯合</vt:lpstr>
      <vt:lpstr>有一嬰孩</vt:lpstr>
      <vt:lpstr>有一嬰孩</vt:lpstr>
      <vt:lpstr>有一嬰孩</vt:lpstr>
      <vt:lpstr>有一嬰孩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有一嬰孩</dc:title>
  <dc:creator>大唐</dc:creator>
  <cp:lastModifiedBy>大唐</cp:lastModifiedBy>
  <cp:revision>1</cp:revision>
  <dcterms:created xsi:type="dcterms:W3CDTF">2016-12-25T00:19:46Z</dcterms:created>
  <dcterms:modified xsi:type="dcterms:W3CDTF">2016-12-25T00:21:09Z</dcterms:modified>
</cp:coreProperties>
</file>