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F8EADBA-4BF3-4EDF-A070-786D11496AD1}" type="datetimeFigureOut">
              <a:rPr lang="zh-TW" altLang="en-US" smtClean="0"/>
              <a:pPr/>
              <a:t>2015/11/1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53FAB08-3B60-44BD-B1D5-AD93538BBC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有一血泉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有一血泉 血流</a:t>
            </a:r>
            <a:r>
              <a:rPr lang="zh-TW" altLang="en-US" sz="5400" dirty="0" smtClean="0"/>
              <a:t>盈滿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自</a:t>
            </a:r>
            <a:r>
              <a:rPr lang="zh-TW" altLang="en-US" sz="5400" dirty="0"/>
              <a:t>耶穌肋邊</a:t>
            </a:r>
          </a:p>
          <a:p>
            <a:pPr algn="ctr">
              <a:buNone/>
            </a:pPr>
            <a:r>
              <a:rPr lang="zh-TW" altLang="en-US" sz="5400" dirty="0"/>
              <a:t>罪人只要投身此</a:t>
            </a:r>
            <a:r>
              <a:rPr lang="zh-TW" altLang="en-US" sz="5400" dirty="0" smtClean="0"/>
              <a:t>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立去</a:t>
            </a:r>
            <a:r>
              <a:rPr lang="zh-TW" altLang="en-US" sz="5400" dirty="0"/>
              <a:t>全人罪</a:t>
            </a:r>
            <a:r>
              <a:rPr lang="zh-TW" altLang="en-US" sz="5400" dirty="0" smtClean="0"/>
              <a:t>跡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有一血泉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立去全人罪</a:t>
            </a:r>
            <a:r>
              <a:rPr lang="zh-TW" altLang="en-US" sz="5400" dirty="0" smtClean="0"/>
              <a:t>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立</a:t>
            </a:r>
            <a:r>
              <a:rPr lang="zh-TW" altLang="en-US" sz="5400" dirty="0"/>
              <a:t>去全人罪跡</a:t>
            </a:r>
          </a:p>
          <a:p>
            <a:pPr algn="ctr">
              <a:buNone/>
            </a:pPr>
            <a:r>
              <a:rPr lang="zh-TW" altLang="en-US" sz="5400" dirty="0"/>
              <a:t>罪人只要投身此</a:t>
            </a:r>
            <a:r>
              <a:rPr lang="zh-TW" altLang="en-US" sz="5400" dirty="0" smtClean="0"/>
              <a:t>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立</a:t>
            </a:r>
            <a:r>
              <a:rPr lang="zh-TW" altLang="en-US" sz="5400" dirty="0"/>
              <a:t>去全人罪跡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有一血泉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被殺羔羊你的寶血</a:t>
            </a:r>
          </a:p>
          <a:p>
            <a:pPr algn="ctr">
              <a:buNone/>
            </a:pPr>
            <a:r>
              <a:rPr lang="zh-TW" altLang="en-US" sz="5400" dirty="0"/>
              <a:t>永不喪失能力</a:t>
            </a:r>
          </a:p>
          <a:p>
            <a:pPr algn="ctr">
              <a:buNone/>
            </a:pPr>
            <a:r>
              <a:rPr lang="zh-TW" altLang="en-US" sz="5400" dirty="0"/>
              <a:t>被贖教會 洗得清潔</a:t>
            </a:r>
          </a:p>
          <a:p>
            <a:pPr algn="ctr">
              <a:buNone/>
            </a:pPr>
            <a:r>
              <a:rPr lang="zh-TW" altLang="en-US" sz="5400" dirty="0"/>
              <a:t>永遠與罪隔離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有一血泉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永遠與罪隔離</a:t>
            </a:r>
          </a:p>
          <a:p>
            <a:pPr algn="ctr">
              <a:buNone/>
            </a:pPr>
            <a:r>
              <a:rPr lang="zh-TW" altLang="en-US" sz="5400" dirty="0"/>
              <a:t>永遠與罪隔離</a:t>
            </a:r>
          </a:p>
          <a:p>
            <a:pPr algn="ctr">
              <a:buNone/>
            </a:pPr>
            <a:r>
              <a:rPr lang="zh-TW" altLang="en-US" sz="5400" dirty="0"/>
              <a:t>被贖教會 洗得清潔</a:t>
            </a:r>
          </a:p>
          <a:p>
            <a:pPr algn="ctr">
              <a:buNone/>
            </a:pPr>
            <a:r>
              <a:rPr lang="zh-TW" altLang="en-US" sz="5400" dirty="0"/>
              <a:t>永遠與罪隔離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有一血泉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 我相信</a:t>
            </a:r>
            <a:r>
              <a:rPr lang="zh-TW" altLang="en-US" sz="5400" dirty="0" smtClean="0"/>
              <a:t>你已</a:t>
            </a:r>
            <a:r>
              <a:rPr lang="zh-TW" altLang="en-US" sz="5400" dirty="0"/>
              <a:t>豫</a:t>
            </a:r>
            <a:r>
              <a:rPr lang="zh-TW" altLang="en-US" sz="5400" dirty="0" smtClean="0"/>
              <a:t>備</a:t>
            </a:r>
            <a:endParaRPr lang="en-US" altLang="zh-TW" sz="5400" smtClean="0"/>
          </a:p>
          <a:p>
            <a:pPr algn="ctr">
              <a:buNone/>
            </a:pPr>
            <a:r>
              <a:rPr lang="zh-TW" altLang="en-US" sz="5400" smtClean="0"/>
              <a:t>一個</a:t>
            </a:r>
            <a:r>
              <a:rPr lang="zh-TW" altLang="en-US" sz="5400" dirty="0"/>
              <a:t>金琴佳美</a:t>
            </a:r>
          </a:p>
          <a:p>
            <a:pPr algn="ctr">
              <a:buNone/>
            </a:pPr>
            <a:r>
              <a:rPr lang="zh-TW" altLang="en-US" sz="5400" dirty="0"/>
              <a:t>雖然我是這樣不配</a:t>
            </a:r>
          </a:p>
          <a:p>
            <a:pPr algn="ctr">
              <a:buNone/>
            </a:pPr>
            <a:r>
              <a:rPr lang="zh-TW" altLang="en-US" sz="5400" dirty="0"/>
              <a:t>因血白白賜給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有一血泉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因血白白賜給</a:t>
            </a:r>
          </a:p>
          <a:p>
            <a:pPr algn="ctr">
              <a:buNone/>
            </a:pPr>
            <a:r>
              <a:rPr lang="zh-TW" altLang="en-US" sz="5400" dirty="0"/>
              <a:t>因血白白賜給</a:t>
            </a:r>
          </a:p>
          <a:p>
            <a:pPr algn="ctr">
              <a:buNone/>
            </a:pPr>
            <a:r>
              <a:rPr lang="zh-TW" altLang="en-US" sz="5400" dirty="0"/>
              <a:t>雖然我是這樣不配</a:t>
            </a:r>
          </a:p>
          <a:p>
            <a:pPr algn="ctr">
              <a:buNone/>
            </a:pPr>
            <a:r>
              <a:rPr lang="zh-TW" altLang="en-US" sz="5400" dirty="0"/>
              <a:t>因血白白賜給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有一血泉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神聖能力調絃定音</a:t>
            </a:r>
          </a:p>
          <a:p>
            <a:pPr algn="ctr">
              <a:buNone/>
            </a:pPr>
            <a:r>
              <a:rPr lang="zh-TW" altLang="en-US" sz="5400" dirty="0"/>
              <a:t>彈出高貴樂聲</a:t>
            </a:r>
          </a:p>
          <a:p>
            <a:pPr algn="ctr">
              <a:buNone/>
            </a:pPr>
            <a:r>
              <a:rPr lang="zh-TW" altLang="en-US" sz="5400" dirty="0"/>
              <a:t>無窮年日 父耳所聽</a:t>
            </a:r>
          </a:p>
          <a:p>
            <a:pPr algn="ctr">
              <a:buNone/>
            </a:pPr>
            <a:r>
              <a:rPr lang="zh-TW" altLang="en-US" sz="5400" dirty="0"/>
              <a:t>惟獨羔羊的名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有一血泉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惟獨羔羊的名</a:t>
            </a:r>
          </a:p>
          <a:p>
            <a:pPr algn="ctr">
              <a:buNone/>
            </a:pPr>
            <a:r>
              <a:rPr lang="zh-TW" altLang="en-US" sz="5400" dirty="0"/>
              <a:t>惟獨羔羊的名</a:t>
            </a:r>
          </a:p>
          <a:p>
            <a:pPr algn="ctr">
              <a:buNone/>
            </a:pPr>
            <a:r>
              <a:rPr lang="zh-TW" altLang="en-US" sz="5400" dirty="0"/>
              <a:t>無窮年日 父耳所聽</a:t>
            </a:r>
          </a:p>
          <a:p>
            <a:pPr algn="ctr">
              <a:buNone/>
            </a:pPr>
            <a:r>
              <a:rPr lang="zh-TW" altLang="en-US" sz="5400" dirty="0"/>
              <a:t>惟獨羔羊的名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有一血泉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將得升天永見主面</a:t>
            </a:r>
          </a:p>
          <a:p>
            <a:pPr algn="ctr">
              <a:buNone/>
            </a:pPr>
            <a:r>
              <a:rPr lang="zh-TW" altLang="en-US" sz="5400" dirty="0"/>
              <a:t>同主享福萬年</a:t>
            </a:r>
          </a:p>
          <a:p>
            <a:pPr algn="ctr">
              <a:buNone/>
            </a:pPr>
            <a:r>
              <a:rPr lang="zh-TW" altLang="en-US" sz="5400" dirty="0"/>
              <a:t>將得升天永見主面</a:t>
            </a:r>
          </a:p>
          <a:p>
            <a:pPr algn="ctr">
              <a:buNone/>
            </a:pPr>
            <a:r>
              <a:rPr lang="zh-TW" altLang="en-US" sz="5400" dirty="0"/>
              <a:t>同主享福萬年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</TotalTime>
  <Words>219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旅程</vt:lpstr>
      <vt:lpstr>有一血泉</vt:lpstr>
      <vt:lpstr>有一血泉</vt:lpstr>
      <vt:lpstr>有一血泉</vt:lpstr>
      <vt:lpstr>有一血泉</vt:lpstr>
      <vt:lpstr>有一血泉</vt:lpstr>
      <vt:lpstr>有一血泉</vt:lpstr>
      <vt:lpstr>有一血泉</vt:lpstr>
      <vt:lpstr>有一血泉</vt:lpstr>
      <vt:lpstr>有一血泉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有一血泉</dc:title>
  <dc:creator>大唐</dc:creator>
  <cp:lastModifiedBy>大唐</cp:lastModifiedBy>
  <cp:revision>2</cp:revision>
  <dcterms:created xsi:type="dcterms:W3CDTF">2015-11-01T00:31:12Z</dcterms:created>
  <dcterms:modified xsi:type="dcterms:W3CDTF">2015-11-01T02:18:48Z</dcterms:modified>
</cp:coreProperties>
</file>