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0FAE10D4-71CF-4D34-82D9-09C2E9014CD6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有福的確據 耶穌屬我</a:t>
            </a:r>
          </a:p>
          <a:p>
            <a:pPr algn="ctr">
              <a:buNone/>
            </a:pPr>
            <a:r>
              <a:rPr lang="zh-TW" altLang="en-US" sz="5400" dirty="0"/>
              <a:t>何等的榮耀 向我</a:t>
            </a:r>
            <a:r>
              <a:rPr lang="zh-TW" altLang="en-US" sz="5400" dirty="0" smtClean="0"/>
              <a:t>顯明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被</a:t>
            </a:r>
            <a:r>
              <a:rPr lang="zh-TW" altLang="en-US" sz="5400" dirty="0"/>
              <a:t>救主贖回 為神後嗣</a:t>
            </a:r>
          </a:p>
          <a:p>
            <a:pPr algn="ctr">
              <a:buNone/>
            </a:pPr>
            <a:r>
              <a:rPr lang="zh-TW" altLang="en-US" sz="5400" dirty="0"/>
              <a:t>罪全得洗淨 聖靈再生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這是我信息 或講或唱</a:t>
            </a:r>
          </a:p>
          <a:p>
            <a:pPr algn="ctr">
              <a:buNone/>
            </a:pPr>
            <a:r>
              <a:rPr lang="zh-TW" altLang="en-US" sz="5400" dirty="0"/>
              <a:t>讚美我救主心裡快</a:t>
            </a:r>
            <a:r>
              <a:rPr lang="zh-TW" altLang="en-US" sz="5400" dirty="0" smtClean="0"/>
              <a:t>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常</a:t>
            </a:r>
            <a:r>
              <a:rPr lang="zh-TW" altLang="en-US" sz="5400" dirty="0"/>
              <a:t>談主慈愛並頌主恩</a:t>
            </a:r>
          </a:p>
          <a:p>
            <a:pPr algn="ctr">
              <a:buNone/>
            </a:pPr>
            <a:r>
              <a:rPr lang="zh-TW" altLang="en-US" sz="5400" dirty="0"/>
              <a:t>讚美我救主 晝夜不分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完全順服主 滿心歡喜</a:t>
            </a:r>
          </a:p>
          <a:p>
            <a:pPr algn="ctr">
              <a:buNone/>
            </a:pPr>
            <a:r>
              <a:rPr lang="zh-TW" altLang="en-US" sz="5400" dirty="0"/>
              <a:t>天堂的榮耀 顯在</a:t>
            </a:r>
            <a:r>
              <a:rPr lang="zh-TW" altLang="en-US" sz="5400" dirty="0" smtClean="0"/>
              <a:t>心裡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彷彿</a:t>
            </a:r>
            <a:r>
              <a:rPr lang="zh-TW" altLang="en-US" sz="5400" dirty="0"/>
              <a:t>有天使 由天降臨</a:t>
            </a:r>
          </a:p>
          <a:p>
            <a:pPr algn="ctr">
              <a:buNone/>
            </a:pPr>
            <a:r>
              <a:rPr lang="zh-TW" altLang="en-US" sz="5400" dirty="0"/>
              <a:t>報明主慈愛 並主愛憐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這是我信息 或講或唱</a:t>
            </a:r>
          </a:p>
          <a:p>
            <a:pPr algn="ctr">
              <a:buNone/>
            </a:pPr>
            <a:r>
              <a:rPr lang="zh-TW" altLang="en-US" sz="5400" dirty="0"/>
              <a:t>讚美我救主心裡快</a:t>
            </a:r>
            <a:r>
              <a:rPr lang="zh-TW" altLang="en-US" sz="5400" dirty="0" smtClean="0"/>
              <a:t>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常</a:t>
            </a:r>
            <a:r>
              <a:rPr lang="zh-TW" altLang="en-US" sz="5400" dirty="0"/>
              <a:t>談主慈愛並頌主恩</a:t>
            </a:r>
          </a:p>
          <a:p>
            <a:pPr algn="ctr">
              <a:buNone/>
            </a:pPr>
            <a:r>
              <a:rPr lang="zh-TW" altLang="en-US" sz="5400" dirty="0"/>
              <a:t>讚美我救主 晝夜不分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完全獻與主 萬事安寧</a:t>
            </a:r>
          </a:p>
          <a:p>
            <a:pPr algn="ctr">
              <a:buNone/>
            </a:pPr>
            <a:r>
              <a:rPr lang="zh-TW" altLang="en-US" sz="5400" dirty="0"/>
              <a:t>榮耀的聖靈 充滿我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時刻</a:t>
            </a:r>
            <a:r>
              <a:rPr lang="zh-TW" altLang="en-US" sz="5400" dirty="0"/>
              <a:t>仰望主 儆醒等候</a:t>
            </a:r>
          </a:p>
          <a:p>
            <a:pPr algn="ctr">
              <a:buNone/>
            </a:pPr>
            <a:r>
              <a:rPr lang="zh-TW" altLang="en-US" sz="5400" dirty="0"/>
              <a:t>不住的祈禱 到主再臨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這是我信息 或講或唱</a:t>
            </a:r>
          </a:p>
          <a:p>
            <a:pPr algn="ctr">
              <a:buNone/>
            </a:pPr>
            <a:r>
              <a:rPr lang="zh-TW" altLang="en-US" sz="5400" dirty="0"/>
              <a:t>讚美我救主心裡快</a:t>
            </a:r>
            <a:r>
              <a:rPr lang="zh-TW" altLang="en-US" sz="5400" dirty="0" smtClean="0"/>
              <a:t>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常</a:t>
            </a:r>
            <a:r>
              <a:rPr lang="zh-TW" altLang="en-US" sz="5400" dirty="0"/>
              <a:t>談主慈愛並頌主恩</a:t>
            </a:r>
          </a:p>
          <a:p>
            <a:pPr algn="ctr">
              <a:buNone/>
            </a:pPr>
            <a:r>
              <a:rPr lang="zh-TW" altLang="en-US" sz="5400" dirty="0"/>
              <a:t>讚美我救主 晝夜不分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179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佈景主題4</vt:lpstr>
      <vt:lpstr>有福的確據</vt:lpstr>
      <vt:lpstr>有福的確據</vt:lpstr>
      <vt:lpstr>有福的確據</vt:lpstr>
      <vt:lpstr>有福的確據</vt:lpstr>
      <vt:lpstr>有福的確據</vt:lpstr>
      <vt:lpstr>有福的確據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大唐</dc:creator>
  <cp:lastModifiedBy>大唐</cp:lastModifiedBy>
  <cp:revision>1</cp:revision>
  <dcterms:created xsi:type="dcterms:W3CDTF">2015-06-07T01:09:58Z</dcterms:created>
  <dcterms:modified xsi:type="dcterms:W3CDTF">2015-06-07T01:11:00Z</dcterms:modified>
</cp:coreProperties>
</file>