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F759A-38F4-4711-9327-69BC5765D3B0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23DE-A20F-4209-954B-A836C9162F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F759A-38F4-4711-9327-69BC5765D3B0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23DE-A20F-4209-954B-A836C9162F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F759A-38F4-4711-9327-69BC5765D3B0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23DE-A20F-4209-954B-A836C9162F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F759A-38F4-4711-9327-69BC5765D3B0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23DE-A20F-4209-954B-A836C9162F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F759A-38F4-4711-9327-69BC5765D3B0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23DE-A20F-4209-954B-A836C9162F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F759A-38F4-4711-9327-69BC5765D3B0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23DE-A20F-4209-954B-A836C9162F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F759A-38F4-4711-9327-69BC5765D3B0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23DE-A20F-4209-954B-A836C9162F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F759A-38F4-4711-9327-69BC5765D3B0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23DE-A20F-4209-954B-A836C9162F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F759A-38F4-4711-9327-69BC5765D3B0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23DE-A20F-4209-954B-A836C9162F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F759A-38F4-4711-9327-69BC5765D3B0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23DE-A20F-4209-954B-A836C9162F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F759A-38F4-4711-9327-69BC5765D3B0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23DE-A20F-4209-954B-A836C9162F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B4AF759A-38F4-4711-9327-69BC5765D3B0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906823DE-A20F-4209-954B-A836C9162F8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有這一天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有這一天 沒爭吵</a:t>
            </a:r>
            <a:r>
              <a:rPr lang="zh-TW" altLang="en-US" sz="5400" dirty="0" smtClean="0"/>
              <a:t>打仗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</a:t>
            </a:r>
            <a:r>
              <a:rPr lang="zh-TW" altLang="en-US" sz="5400" dirty="0"/>
              <a:t>活得多輕鬆</a:t>
            </a:r>
          </a:p>
          <a:p>
            <a:pPr algn="ctr">
              <a:buNone/>
            </a:pPr>
            <a:r>
              <a:rPr lang="zh-TW" altLang="en-US" sz="5400" dirty="0"/>
              <a:t>歡欣超出想像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有這一天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月色星光全後退</a:t>
            </a:r>
          </a:p>
          <a:p>
            <a:pPr algn="ctr">
              <a:buNone/>
            </a:pPr>
            <a:r>
              <a:rPr lang="zh-TW" altLang="en-US" sz="5400" dirty="0"/>
              <a:t>只要主光輝</a:t>
            </a:r>
            <a:r>
              <a:rPr lang="zh-TW" altLang="en-US" sz="5400" dirty="0" smtClean="0"/>
              <a:t>照亮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一切</a:t>
            </a:r>
            <a:r>
              <a:rPr lang="zh-TW" altLang="en-US" sz="5400" dirty="0"/>
              <a:t>都變化</a:t>
            </a:r>
          </a:p>
          <a:p>
            <a:pPr algn="ctr">
              <a:buNone/>
            </a:pPr>
            <a:r>
              <a:rPr lang="zh-TW" altLang="en-US" sz="5400" dirty="0"/>
              <a:t>山水與我合唱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有這一天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有這一天 大小都</a:t>
            </a:r>
            <a:r>
              <a:rPr lang="zh-TW" altLang="en-US" sz="5400" dirty="0" smtClean="0"/>
              <a:t>高唱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人</a:t>
            </a:r>
            <a:r>
              <a:rPr lang="zh-TW" altLang="en-US" sz="5400" dirty="0"/>
              <a:t>邁向碧天空</a:t>
            </a:r>
          </a:p>
          <a:p>
            <a:pPr algn="ctr">
              <a:buNone/>
            </a:pPr>
            <a:r>
              <a:rPr lang="zh-TW" altLang="en-US" sz="5400" dirty="0"/>
              <a:t>歡呼歌聲響亮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有這一天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讓我舉起手頌讚</a:t>
            </a:r>
          </a:p>
          <a:p>
            <a:pPr algn="ctr">
              <a:buNone/>
            </a:pPr>
            <a:r>
              <a:rPr lang="zh-TW" altLang="en-US" sz="5400" dirty="0"/>
              <a:t>倚靠基督天天</a:t>
            </a:r>
            <a:r>
              <a:rPr lang="zh-TW" altLang="en-US" sz="5400" dirty="0" smtClean="0"/>
              <a:t>向上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的光與愛給我永遠路向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有這一天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走進這新世界</a:t>
            </a:r>
          </a:p>
          <a:p>
            <a:pPr algn="ctr">
              <a:buNone/>
            </a:pPr>
            <a:r>
              <a:rPr lang="zh-TW" altLang="en-US" sz="5400" dirty="0"/>
              <a:t>沒欺詐</a:t>
            </a:r>
            <a:r>
              <a:rPr lang="zh-TW" altLang="en-US" sz="5400" dirty="0" smtClean="0"/>
              <a:t>腐敗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充滿</a:t>
            </a:r>
            <a:r>
              <a:rPr lang="zh-TW" altLang="en-US" sz="5400" dirty="0"/>
              <a:t>這新世界</a:t>
            </a:r>
          </a:p>
          <a:p>
            <a:pPr algn="ctr">
              <a:buNone/>
            </a:pPr>
            <a:r>
              <a:rPr lang="zh-TW" altLang="en-US" sz="5400" dirty="0"/>
              <a:t>互愛關心與諒解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有這一天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尋獲處處友愛多寶貴</a:t>
            </a:r>
          </a:p>
          <a:p>
            <a:pPr algn="ctr">
              <a:buNone/>
            </a:pPr>
            <a:r>
              <a:rPr lang="zh-TW" altLang="en-US" sz="5400" dirty="0"/>
              <a:t>是開心的</a:t>
            </a:r>
            <a:r>
              <a:rPr lang="zh-TW" altLang="en-US" sz="5400" dirty="0" smtClean="0"/>
              <a:t>真諦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祂降臨 天國臨</a:t>
            </a:r>
          </a:p>
          <a:p>
            <a:pPr algn="ctr">
              <a:buNone/>
            </a:pPr>
            <a:r>
              <a:rPr lang="zh-TW" altLang="en-US" sz="5400" dirty="0"/>
              <a:t>主掌管萬世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有這一天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有這一天 讓祂得</a:t>
            </a:r>
            <a:r>
              <a:rPr lang="zh-TW" altLang="en-US" sz="5400" dirty="0" smtClean="0"/>
              <a:t>景仰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全</a:t>
            </a:r>
            <a:r>
              <a:rPr lang="zh-TW" altLang="en-US" sz="5400" dirty="0"/>
              <a:t>地向祂屈膝歡呼</a:t>
            </a:r>
          </a:p>
          <a:p>
            <a:pPr algn="ctr">
              <a:buNone/>
            </a:pPr>
            <a:r>
              <a:rPr lang="zh-TW" altLang="en-US" sz="5400" dirty="0"/>
              <a:t>歌聲響亮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有這一天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在這新一天合唱</a:t>
            </a:r>
          </a:p>
          <a:p>
            <a:pPr algn="ctr">
              <a:buNone/>
            </a:pPr>
            <a:r>
              <a:rPr lang="zh-TW" altLang="en-US" sz="5400" dirty="0"/>
              <a:t>灰暗漆黑心窩</a:t>
            </a:r>
            <a:r>
              <a:rPr lang="zh-TW" altLang="en-US" sz="5400" dirty="0" smtClean="0"/>
              <a:t>照亮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一切</a:t>
            </a:r>
            <a:r>
              <a:rPr lang="zh-TW" altLang="en-US" sz="5400" dirty="0"/>
              <a:t>展笑臉</a:t>
            </a:r>
          </a:p>
          <a:p>
            <a:pPr algn="ctr">
              <a:buNone/>
            </a:pPr>
            <a:r>
              <a:rPr lang="zh-TW" altLang="en-US" sz="5400" dirty="0"/>
              <a:t>飛鳥野獸合唱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有這一天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歌裡充滿愛一唱再唱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</TotalTime>
  <Words>158</Words>
  <Application>Microsoft Office PowerPoint</Application>
  <PresentationFormat>如螢幕大小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佈景主題3</vt:lpstr>
      <vt:lpstr>有這一天</vt:lpstr>
      <vt:lpstr>有這一天</vt:lpstr>
      <vt:lpstr>有這一天</vt:lpstr>
      <vt:lpstr>有這一天</vt:lpstr>
      <vt:lpstr>有這一天</vt:lpstr>
      <vt:lpstr>有這一天</vt:lpstr>
      <vt:lpstr>有這一天</vt:lpstr>
      <vt:lpstr>有這一天</vt:lpstr>
      <vt:lpstr>有這一天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有這一天</dc:title>
  <dc:creator>大唐</dc:creator>
  <cp:lastModifiedBy>大唐</cp:lastModifiedBy>
  <cp:revision>1</cp:revision>
  <dcterms:created xsi:type="dcterms:W3CDTF">2015-11-15T01:06:20Z</dcterms:created>
  <dcterms:modified xsi:type="dcterms:W3CDTF">2015-11-15T01:08:03Z</dcterms:modified>
</cp:coreProperties>
</file>