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DEE426-BB7D-4A0B-8E43-0CD55AB3FE7B}" type="datetimeFigureOut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06E1E-48A0-41EC-A34F-D3304DCFED2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DEE426-BB7D-4A0B-8E43-0CD55AB3FE7B}" type="datetimeFigureOut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06E1E-48A0-41EC-A34F-D3304DCFED2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DEE426-BB7D-4A0B-8E43-0CD55AB3FE7B}" type="datetimeFigureOut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06E1E-48A0-41EC-A34F-D3304DCFED2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DEE426-BB7D-4A0B-8E43-0CD55AB3FE7B}" type="datetimeFigureOut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06E1E-48A0-41EC-A34F-D3304DCFED2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DEE426-BB7D-4A0B-8E43-0CD55AB3FE7B}" type="datetimeFigureOut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06E1E-48A0-41EC-A34F-D3304DCFED2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DEE426-BB7D-4A0B-8E43-0CD55AB3FE7B}" type="datetimeFigureOut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06E1E-48A0-41EC-A34F-D3304DCFED2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DEE426-BB7D-4A0B-8E43-0CD55AB3FE7B}" type="datetimeFigureOut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06E1E-48A0-41EC-A34F-D3304DCFED2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DEE426-BB7D-4A0B-8E43-0CD55AB3FE7B}" type="datetimeFigureOut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06E1E-48A0-41EC-A34F-D3304DCFED2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DEE426-BB7D-4A0B-8E43-0CD55AB3FE7B}" type="datetimeFigureOut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06E1E-48A0-41EC-A34F-D3304DCFED2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DEE426-BB7D-4A0B-8E43-0CD55AB3FE7B}" type="datetimeFigureOut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06E1E-48A0-41EC-A34F-D3304DCFED2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DEE426-BB7D-4A0B-8E43-0CD55AB3FE7B}" type="datetimeFigureOut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06E1E-48A0-41EC-A34F-D3304DCFED2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8EDEE426-BB7D-4A0B-8E43-0CD55AB3FE7B}" type="datetimeFigureOut">
              <a:rPr lang="zh-TW" altLang="en-US" smtClean="0"/>
              <a:t>2015/12/13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C4B06E1E-48A0-41EC-A34F-D3304DCFED2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榮耀天軍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榮耀天軍展翅飛騰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遨遊大地看世人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當年歡唱創造權能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今天報告主降生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榮耀天軍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齊來崇拜 齊來崇拜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崇拜基督新生王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榮耀天軍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牧人夜間巡遊曠野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輪流看守眾羊群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/>
              <a:t>聖</a:t>
            </a:r>
            <a:r>
              <a:rPr lang="zh-CN" altLang="en-US" sz="5400" dirty="0" smtClean="0"/>
              <a:t>嬰降生光華普照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神人同處何歡欣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榮耀天軍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/>
              <a:t>齊來崇拜 齊來崇拜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崇拜基督新生王</a:t>
            </a:r>
            <a:endParaRPr lang="zh-TW" altLang="en-US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佈景主題6</Template>
  <TotalTime>3</TotalTime>
  <Words>67</Words>
  <Application>Microsoft Office PowerPoint</Application>
  <PresentationFormat>如螢幕大小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佈景主題6</vt:lpstr>
      <vt:lpstr>榮耀天軍</vt:lpstr>
      <vt:lpstr>榮耀天軍</vt:lpstr>
      <vt:lpstr>榮耀天軍</vt:lpstr>
      <vt:lpstr>榮耀天軍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榮耀天軍</dc:title>
  <dc:creator>大唐</dc:creator>
  <cp:lastModifiedBy>大唐</cp:lastModifiedBy>
  <cp:revision>1</cp:revision>
  <dcterms:created xsi:type="dcterms:W3CDTF">2015-12-13T01:18:46Z</dcterms:created>
  <dcterms:modified xsi:type="dcterms:W3CDTF">2015-12-13T01:22:15Z</dcterms:modified>
</cp:coreProperties>
</file>