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1038-91E8-41FE-92C3-31CE758E58B3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thánh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Ðấng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sanh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Ðể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toang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endParaRPr kumimoji="0" lang="zh-TW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地聽主聲音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來藉主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父家中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Ồ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diệu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rửa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tuyết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地聽主聲音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來藉主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父家中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將來得見主面何等大恩福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ái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nay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sướng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đàng</a:t>
            </a:r>
            <a:endParaRPr lang="zh-TW" altLang="en-US" sz="3200" b="1" dirty="0" err="1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地聽主聲音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來藉主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父家中</a:t>
            </a:r>
            <a:endParaRPr lang="en-US" altLang="zh-CN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2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553</Words>
  <Application>Microsoft Office PowerPoint</Application>
  <PresentationFormat>如螢幕大小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   Vinh quang thuộc về Đức Chúa Trời</dc:title>
  <dc:creator>大唐</dc:creator>
  <cp:lastModifiedBy>大唐</cp:lastModifiedBy>
  <cp:revision>1</cp:revision>
  <dcterms:created xsi:type="dcterms:W3CDTF">2018-03-31T06:27:35Z</dcterms:created>
  <dcterms:modified xsi:type="dcterms:W3CDTF">2018-03-31T06:35:22Z</dcterms:modified>
</cp:coreProperties>
</file>