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2018/3/31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2018/3/31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2018/3/31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2018/3/31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2018/3/31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7619-CF55-4513-A48C-4A735250C423}" type="datetimeFigureOut">
              <a:rPr lang="zh-TW" altLang="en-US" smtClean="0"/>
              <a:pPr/>
              <a:t>2018/3/31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7619-CF55-4513-A48C-4A735250C423}" type="datetimeFigureOut">
              <a:rPr lang="zh-TW" altLang="en-US" smtClean="0"/>
              <a:pPr/>
              <a:t>2018/3/31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914BD-987C-46B5-95DB-D5696F35A3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  祂成就大事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為愛世人甚至賜下獨生子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獻上祂生命為人贖罪受害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永生門已大開人人可進來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請來藉主耶穌  進入父家中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  祂已成就大事工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救主流寶血  何等全備救恩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真神應許賜給凡信祂的人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罪人中之罪魁若真心相信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一信靠主就必得赦罪之恩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請來藉主耶穌  進入父家中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  祂已成就大事工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  祂成就大事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藉聖子耶穌我們得大歡喜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至聖至尊榮我主耶穌基督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將來得見主面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何等大恩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榮耀歸於真神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全地聽主聲音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讚美主  讚美主</a:t>
            </a:r>
            <a:r>
              <a:rPr lang="en-US" altLang="zh-CN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萬民快樂高興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請來藉主耶穌  進入父家中</a:t>
            </a:r>
            <a:endParaRPr lang="en-US" altLang="zh-CN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榮耀歸主  祂已成就大事工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211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榮耀歸於真神</vt:lpstr>
      <vt:lpstr>榮耀歸於真神</vt:lpstr>
      <vt:lpstr>榮耀歸於真神</vt:lpstr>
      <vt:lpstr>榮耀歸於真神</vt:lpstr>
      <vt:lpstr>榮耀歸於真神</vt:lpstr>
      <vt:lpstr>榮耀歸於真神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榮耀歸於真神</dc:title>
  <dc:creator>大唐</dc:creator>
  <cp:lastModifiedBy>大唐</cp:lastModifiedBy>
  <cp:revision>2</cp:revision>
  <dcterms:created xsi:type="dcterms:W3CDTF">2018-01-06T07:30:37Z</dcterms:created>
  <dcterms:modified xsi:type="dcterms:W3CDTF">2018-03-31T06:27:34Z</dcterms:modified>
</cp:coreProperties>
</file>