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9F2B-A9B3-45E2-9D29-0104F6A8A136}" type="datetimeFigureOut">
              <a:rPr lang="zh-TW" altLang="en-US" smtClean="0"/>
              <a:t>2018/10/19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6AE1-3567-4C1A-88E8-0F8B2819915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榮耀神羔羊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  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榮耀神羔羊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惟有祂是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配得讚美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在寶座上的真神羔羊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來敬拜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endParaRPr lang="en-US" altLang="zh-TW" sz="5400" b="1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高聲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齊來頌揚在寶座上的羔羊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43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榮耀神羔羊</vt:lpstr>
      <vt:lpstr>榮耀神羔羊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榮耀神羔羊</dc:title>
  <dc:creator>大唐</dc:creator>
  <cp:lastModifiedBy>大唐</cp:lastModifiedBy>
  <cp:revision>1</cp:revision>
  <dcterms:created xsi:type="dcterms:W3CDTF">2018-10-19T13:24:43Z</dcterms:created>
  <dcterms:modified xsi:type="dcterms:W3CDTF">2018-10-19T13:26:47Z</dcterms:modified>
</cp:coreProperties>
</file>