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0316-DA59-4230-870A-7339C58AD930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0316-DA59-4230-870A-7339C58AD930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26669-48F7-4C17-AFFA-C92FEA32E3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榮耀羔羊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榮耀羔羊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得一切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  尊崇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榮耀啊  榮耀羔羊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榮光  充滿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榮耀羔羊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萬物俯伏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萬口宣揚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昔在今在永在全能主宰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  能力  愛戴歸寶座羔羊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全地唱  全地唱哈利路亞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57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佈景主題11</vt:lpstr>
      <vt:lpstr>榮耀羔羊</vt:lpstr>
      <vt:lpstr>榮耀羔羊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榮耀羔羊</dc:title>
  <dc:creator>User</dc:creator>
  <cp:lastModifiedBy>User</cp:lastModifiedBy>
  <cp:revision>3</cp:revision>
  <dcterms:created xsi:type="dcterms:W3CDTF">2017-07-16T00:00:30Z</dcterms:created>
  <dcterms:modified xsi:type="dcterms:W3CDTF">2017-09-09T01:27:53Z</dcterms:modified>
</cp:coreProperties>
</file>