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BD2FE4-7E5B-4055-A425-587E926E85A0}" type="datetimeFigureOut">
              <a:rPr lang="zh-TW" altLang="en-US" smtClean="0"/>
              <a:pPr/>
              <a:t>2013/3/30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2A408F-6F4E-4E52-9DCC-8F02083AEE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榮耀能力歸耶和華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來來來</a:t>
            </a:r>
            <a:r>
              <a:rPr lang="en-US" altLang="zh-CN" sz="5400" dirty="0" smtClean="0"/>
              <a:t>……………………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來來來</a:t>
            </a:r>
            <a:r>
              <a:rPr lang="en-US" altLang="zh-CN" sz="5400" smtClean="0"/>
              <a:t>……………………</a:t>
            </a:r>
            <a:endParaRPr lang="en-US" altLang="zh-CN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榮耀能力歸耶和華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哈利路亞  哈利路亞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</a:t>
            </a:r>
            <a:r>
              <a:rPr lang="en-US" altLang="zh-CN" sz="5400" dirty="0" smtClean="0"/>
              <a:t>………….</a:t>
            </a:r>
          </a:p>
          <a:p>
            <a:pPr algn="ctr">
              <a:buNone/>
            </a:pPr>
            <a:r>
              <a:rPr lang="zh-CN" altLang="en-US" sz="5400" dirty="0" smtClean="0"/>
              <a:t>哈利路亞  哈利路亞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</a:t>
            </a:r>
            <a:r>
              <a:rPr lang="en-US" altLang="zh-CN" sz="5400" dirty="0" smtClean="0"/>
              <a:t>………….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榮耀能力歸耶和華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榮耀能力  歸耶和華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</a:t>
            </a:r>
            <a:r>
              <a:rPr lang="en-US" altLang="zh-CN" sz="5400" dirty="0" smtClean="0"/>
              <a:t>………….</a:t>
            </a:r>
          </a:p>
          <a:p>
            <a:pPr algn="ctr">
              <a:buNone/>
            </a:pPr>
            <a:r>
              <a:rPr lang="zh-CN" altLang="en-US" sz="5400" dirty="0" smtClean="0"/>
              <a:t>尊貴權柄  歸耶和華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</a:t>
            </a:r>
            <a:r>
              <a:rPr lang="en-US" altLang="zh-CN" sz="5400" dirty="0" smtClean="0"/>
              <a:t>………….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榮耀能力歸耶和華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公義聖潔  歸耶和華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</a:t>
            </a:r>
            <a:r>
              <a:rPr lang="en-US" altLang="zh-CN" sz="5400" dirty="0" smtClean="0"/>
              <a:t>………….</a:t>
            </a:r>
          </a:p>
          <a:p>
            <a:pPr algn="ctr">
              <a:buNone/>
            </a:pPr>
            <a:r>
              <a:rPr lang="zh-CN" altLang="en-US" sz="5400" dirty="0" smtClean="0"/>
              <a:t>恩惠慈愛  歸耶和華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來</a:t>
            </a:r>
            <a:r>
              <a:rPr lang="en-US" altLang="zh-CN" sz="5400" dirty="0" smtClean="0"/>
              <a:t>………….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榮耀能力歸耶和華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祂作王掌權直到永遠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統</a:t>
            </a:r>
            <a:r>
              <a:rPr lang="zh-CN" altLang="en-US" sz="5400" dirty="0" smtClean="0"/>
              <a:t>管全地的大君王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讓我們齊聲讚美他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91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夏至</vt:lpstr>
      <vt:lpstr>榮耀能力歸耶和華</vt:lpstr>
      <vt:lpstr>榮耀能力歸耶和華</vt:lpstr>
      <vt:lpstr>榮耀能力歸耶和華</vt:lpstr>
      <vt:lpstr>榮耀能力歸耶和華</vt:lpstr>
      <vt:lpstr>榮耀能力歸耶和華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榮耀能力歸耶和華</dc:title>
  <dc:creator>DAIDUONG</dc:creator>
  <cp:lastModifiedBy>DAIDUONG</cp:lastModifiedBy>
  <cp:revision>2</cp:revision>
  <dcterms:created xsi:type="dcterms:W3CDTF">2013-03-24T01:59:53Z</dcterms:created>
  <dcterms:modified xsi:type="dcterms:W3CDTF">2013-03-30T12:14:37Z</dcterms:modified>
</cp:coreProperties>
</file>