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8CFE-858A-448F-9F8B-F28B16A58FCA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25E7-EBBE-4D01-B331-4E8DC08877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8CFE-858A-448F-9F8B-F28B16A58FCA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25E7-EBBE-4D01-B331-4E8DC08877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8CFE-858A-448F-9F8B-F28B16A58FCA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25E7-EBBE-4D01-B331-4E8DC08877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8CFE-858A-448F-9F8B-F28B16A58FCA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25E7-EBBE-4D01-B331-4E8DC08877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8CFE-858A-448F-9F8B-F28B16A58FCA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25E7-EBBE-4D01-B331-4E8DC08877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8CFE-858A-448F-9F8B-F28B16A58FCA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25E7-EBBE-4D01-B331-4E8DC08877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8CFE-858A-448F-9F8B-F28B16A58FCA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25E7-EBBE-4D01-B331-4E8DC08877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8CFE-858A-448F-9F8B-F28B16A58FCA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25E7-EBBE-4D01-B331-4E8DC08877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8CFE-858A-448F-9F8B-F28B16A58FCA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25E7-EBBE-4D01-B331-4E8DC08877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8CFE-858A-448F-9F8B-F28B16A58FCA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25E7-EBBE-4D01-B331-4E8DC08877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8CFE-858A-448F-9F8B-F28B16A58FCA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25E7-EBBE-4D01-B331-4E8DC08877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88CFE-858A-448F-9F8B-F28B16A58FCA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925E7-EBBE-4D01-B331-4E8DC08877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  救主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地接祂為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萬心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預備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宇宙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頌揚  宇宙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頌揚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宇宙  宇宙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萬物頌揚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樂哉大地  救主統領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世人都當歌頌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田野  江河  平原  山嶺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喜音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環繞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不停  喜音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環繞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喜音  喜音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環繞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罪孽憂愁全當止息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無地再長荊棘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我主來臨  使福充溢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恩深無比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恩深無比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超前  超前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恩深無比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樂哉主臨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救主治世以真以惠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用道將民訓誨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主顯公義何等全備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慈愛何等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純粹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慈愛何等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純粹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  慈愛何等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純粹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130</Words>
  <Application>Microsoft Office PowerPoint</Application>
  <PresentationFormat>如螢幕大小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樂哉主臨</vt:lpstr>
      <vt:lpstr>樂哉主臨</vt:lpstr>
      <vt:lpstr>樂哉主臨</vt:lpstr>
      <vt:lpstr>樂哉主臨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樂哉主臨</dc:title>
  <dc:creator>大唐</dc:creator>
  <cp:lastModifiedBy>大唐</cp:lastModifiedBy>
  <cp:revision>1</cp:revision>
  <dcterms:created xsi:type="dcterms:W3CDTF">2017-12-18T01:34:02Z</dcterms:created>
  <dcterms:modified xsi:type="dcterms:W3CDTF">2017-12-18T01:40:38Z</dcterms:modified>
</cp:coreProperties>
</file>