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57224" y="4000504"/>
            <a:ext cx="7772400" cy="903534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marR="9144" algn="l">
              <a:defRPr sz="3600" b="1" cap="none" spc="0" baseline="0">
                <a:ln/>
                <a:solidFill>
                  <a:schemeClr val="tx2">
                    <a:lumMod val="75000"/>
                  </a:schemeClr>
                </a:solidFill>
                <a:effectLst/>
              </a:defRPr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57224" y="5143512"/>
            <a:ext cx="7772400" cy="651504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29652" y="3357562"/>
            <a:ext cx="214314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7286644" y="2786058"/>
            <a:ext cx="214314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7286644" y="3357562"/>
            <a:ext cx="214314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7572396" y="2786058"/>
            <a:ext cx="214314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7572396" y="3357562"/>
            <a:ext cx="214314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/>
        </p:nvSpPr>
        <p:spPr>
          <a:xfrm>
            <a:off x="7858148" y="2786058"/>
            <a:ext cx="214314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/>
          <p:cNvSpPr/>
          <p:nvPr/>
        </p:nvSpPr>
        <p:spPr>
          <a:xfrm>
            <a:off x="7858148" y="3357562"/>
            <a:ext cx="214314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/>
          <p:cNvSpPr/>
          <p:nvPr/>
        </p:nvSpPr>
        <p:spPr>
          <a:xfrm>
            <a:off x="8429652" y="2786058"/>
            <a:ext cx="214314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4"/>
          <p:cNvSpPr/>
          <p:nvPr/>
        </p:nvSpPr>
        <p:spPr>
          <a:xfrm>
            <a:off x="8143900" y="3357562"/>
            <a:ext cx="214314" cy="214314"/>
          </a:xfrm>
          <a:prstGeom prst="rect">
            <a:avLst/>
          </a:prstGeom>
          <a:solidFill>
            <a:schemeClr val="bg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8143900" y="2786058"/>
            <a:ext cx="214314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6"/>
          <p:cNvSpPr/>
          <p:nvPr/>
        </p:nvSpPr>
        <p:spPr>
          <a:xfrm>
            <a:off x="7572396" y="3071810"/>
            <a:ext cx="214314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Rectangle 29"/>
          <p:cNvSpPr/>
          <p:nvPr/>
        </p:nvSpPr>
        <p:spPr>
          <a:xfrm>
            <a:off x="7858148" y="3071810"/>
            <a:ext cx="214314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Rectangle 30"/>
          <p:cNvSpPr/>
          <p:nvPr/>
        </p:nvSpPr>
        <p:spPr>
          <a:xfrm>
            <a:off x="8429652" y="3071810"/>
            <a:ext cx="214314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/>
          <p:cNvSpPr/>
          <p:nvPr/>
        </p:nvSpPr>
        <p:spPr>
          <a:xfrm>
            <a:off x="8143900" y="3071810"/>
            <a:ext cx="214314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/>
        </p:nvSpPr>
        <p:spPr>
          <a:xfrm>
            <a:off x="7286644" y="3071810"/>
            <a:ext cx="214314" cy="214314"/>
          </a:xfrm>
          <a:prstGeom prst="rect">
            <a:avLst/>
          </a:prstGeom>
          <a:solidFill>
            <a:schemeClr val="bg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4214818"/>
            <a:ext cx="5718048" cy="977486"/>
          </a:xfrm>
        </p:spPr>
        <p:txBody>
          <a:bodyPr lIns="82296" tIns="45720" bIns="0" anchor="t"/>
          <a:lstStyle>
            <a:lvl1pPr marL="374904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366404"/>
            <a:ext cx="8156448" cy="777240"/>
          </a:xfrm>
        </p:spPr>
        <p:txBody>
          <a:bodyPr tIns="64008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l">
              <a:buNone/>
              <a:defRPr sz="3800" b="1" cap="none" spc="0" baseline="0">
                <a:ln/>
                <a:solidFill>
                  <a:schemeClr val="tx2">
                    <a:lumMod val="75000"/>
                  </a:schemeClr>
                </a:solidFill>
                <a:effectLst/>
              </a:defRPr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14348" y="5277543"/>
            <a:ext cx="750099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2528878" cy="1162050"/>
          </a:xfrm>
        </p:spPr>
        <p:txBody>
          <a:bodyPr anchor="ctr"/>
          <a:lstStyle>
            <a:lvl1pPr algn="l">
              <a:buNone/>
              <a:defRPr sz="2000" b="0"/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28878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285728"/>
            <a:ext cx="5486400" cy="57213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914400" y="4941829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357166"/>
            <a:ext cx="6858048" cy="4286280"/>
          </a:xfrm>
          <a:noFill/>
          <a:ln w="12700">
            <a:noFill/>
          </a:ln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914400" y="5643578"/>
            <a:ext cx="6858000" cy="428628"/>
          </a:xfrm>
        </p:spPr>
        <p:txBody>
          <a:bodyPr>
            <a:normAutofit/>
          </a:bodyPr>
          <a:lstStyle>
            <a:lvl1pPr marL="27432" indent="0">
              <a:spcBef>
                <a:spcPts val="0"/>
              </a:spcBef>
              <a:buNone/>
              <a:defRPr sz="11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1"/>
            <a:ext cx="214282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extLst/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571612"/>
            <a:ext cx="7772400" cy="4783948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21461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4C4CE9A-905C-4F62-B033-382DD1AFBAB5}" type="datetimeFigureOut">
              <a:rPr lang="en-US" smtClean="0"/>
              <a:pPr/>
              <a:t>12/22/2012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21461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21461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8AB4F5B-7682-4840-90A3-39C32C73D6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-3293075" y="3429000"/>
            <a:ext cx="6858000" cy="158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-3243408" y="3428230"/>
            <a:ext cx="6858000" cy="1588"/>
          </a:xfrm>
          <a:prstGeom prst="line">
            <a:avLst/>
          </a:prstGeom>
          <a:ln w="12700">
            <a:solidFill>
              <a:schemeClr val="bg2">
                <a:lumMod val="75000"/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3185349" y="3428230"/>
            <a:ext cx="6858000" cy="1588"/>
          </a:xfrm>
          <a:prstGeom prst="line">
            <a:avLst/>
          </a:prstGeom>
          <a:ln w="3175">
            <a:solidFill>
              <a:schemeClr val="tx1"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699724" y="3428182"/>
            <a:ext cx="6858000" cy="1588"/>
          </a:xfrm>
          <a:prstGeom prst="line">
            <a:avLst/>
          </a:prstGeom>
          <a:ln w="28575">
            <a:solidFill>
              <a:schemeClr val="tx1">
                <a:alpha val="5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b="1" kern="1200" cap="none" spc="0" baseline="0">
          <a:ln/>
          <a:gradFill>
            <a:gsLst>
              <a:gs pos="0">
                <a:schemeClr val="tx2">
                  <a:lumMod val="90000"/>
                </a:schemeClr>
              </a:gs>
              <a:gs pos="50000">
                <a:schemeClr val="tx2">
                  <a:lumMod val="50000"/>
                </a:schemeClr>
              </a:gs>
              <a:gs pos="100000">
                <a:schemeClr val="tx2">
                  <a:lumMod val="2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accent2">
            <a:lumMod val="75000"/>
          </a:schemeClr>
        </a:buClr>
        <a:buSzPct val="85000"/>
        <a:buFont typeface="Wingdings 2" pitchFamily="18" charset="2"/>
        <a:buChar char="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" pitchFamily="2" charset="2"/>
        <a:buChar char="l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>
            <a:lumMod val="40000"/>
            <a:lumOff val="60000"/>
          </a:schemeClr>
        </a:buClr>
        <a:buSzPct val="65000"/>
        <a:buFont typeface="Wingdings 2" pitchFamily="18" charset="2"/>
        <a:buChar char="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2">
            <a:lumMod val="20000"/>
            <a:lumOff val="80000"/>
          </a:schemeClr>
        </a:buClr>
        <a:buSzPct val="100000"/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2">
            <a:lumMod val="75000"/>
          </a:schemeClr>
        </a:buClr>
        <a:buSzPct val="5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樂哉救主降生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樂哉救主降生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救</a:t>
            </a:r>
            <a:r>
              <a:rPr lang="zh-CN" altLang="en-US" sz="5400" dirty="0" smtClean="0"/>
              <a:t>恩為向萬民贈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捨</a:t>
            </a:r>
            <a:r>
              <a:rPr lang="zh-CN" altLang="en-US" sz="5400" dirty="0" smtClean="0"/>
              <a:t>身釘上十架恩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熱</a:t>
            </a:r>
            <a:r>
              <a:rPr lang="zh-CN" altLang="en-US" sz="5400" dirty="0" smtClean="0"/>
              <a:t>血傾留顯悲憫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樂哉救主降生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棄尊貴  </a:t>
            </a:r>
            <a:r>
              <a:rPr lang="zh-CN" altLang="en-US" sz="5400" dirty="0" smtClean="0"/>
              <a:t>世間行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救世人脫離萬劫身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大</a:t>
            </a:r>
            <a:r>
              <a:rPr lang="zh-CN" altLang="en-US" sz="5400" dirty="0" smtClean="0"/>
              <a:t>愛寬宏  萬眾歡騰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多</a:t>
            </a:r>
            <a:r>
              <a:rPr lang="zh-CN" altLang="en-US" sz="5400" dirty="0" smtClean="0"/>
              <a:t>得主恩愛護佑庇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情深義更深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461455"/>
      </a:dk2>
      <a:lt2>
        <a:srgbClr val="FFFFD2"/>
      </a:lt2>
      <a:accent1>
        <a:srgbClr val="B94B2D"/>
      </a:accent1>
      <a:accent2>
        <a:srgbClr val="B95F91"/>
      </a:accent2>
      <a:accent3>
        <a:srgbClr val="C8AF3C"/>
      </a:accent3>
      <a:accent4>
        <a:srgbClr val="78AA64"/>
      </a:accent4>
      <a:accent5>
        <a:srgbClr val="8264AA"/>
      </a:accent5>
      <a:accent6>
        <a:srgbClr val="D29B46"/>
      </a:accent6>
      <a:hlink>
        <a:srgbClr val="0000FF"/>
      </a:hlink>
      <a:folHlink>
        <a:srgbClr val="800080"/>
      </a:folHlink>
    </a:clrScheme>
    <a:fontScheme name="Twilight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0" t="100000" r="5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0" t="100000" r="50000" b="10000"/>
          </a:path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0000"/>
                <a:satMod val="200000"/>
              </a:schemeClr>
            </a:duotone>
          </a:blip>
          <a:tile tx="0" ty="0" sx="120000" sy="12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</Template>
  <TotalTime>9</TotalTime>
  <Words>74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Twilight</vt:lpstr>
      <vt:lpstr>樂哉救主降生</vt:lpstr>
      <vt:lpstr>樂哉救主降生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樂哉救主降生</dc:title>
  <dc:creator>Microsoft Windows</dc:creator>
  <cp:lastModifiedBy>Microsoft Windows</cp:lastModifiedBy>
  <cp:revision>2</cp:revision>
  <dcterms:created xsi:type="dcterms:W3CDTF">2012-12-22T09:05:10Z</dcterms:created>
  <dcterms:modified xsi:type="dcterms:W3CDTF">2012-12-22T12:59:23Z</dcterms:modified>
</cp:coreProperties>
</file>