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7986-1ED6-4790-BA1F-6F22FCC78792}" type="datetimeFigureOut">
              <a:rPr lang="zh-TW" altLang="en-US" smtClean="0"/>
              <a:pPr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E391-A5A8-43E9-B819-D2B20CF2B4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樂韻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快樂無罪膽 十架主恩挽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愛我一生一世 無憂亦無煩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似化蝶雙飛 重逢猶恨晚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滿載基督的愛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smtClean="0"/>
              <a:t>人生</a:t>
            </a:r>
            <a:r>
              <a:rPr lang="zh-CN" altLang="en-US" sz="5400" smtClean="0"/>
              <a:t>多璀璨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樂韻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只需信靠主恩福氣伴朝晚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再會有淚眼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主裡有愛共盼歡笑開顏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彼此挽手老少同歡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個個唱頌讚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樂韻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我地齊頌讚 共證主恩挽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愛你一生一世 人生多璀璨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似鵲會織女 牛郎情未淡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永遠天家相對 耶穌結伴行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樂韻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只需信靠主恩福氣伴朝晚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不</a:t>
            </a:r>
            <a:r>
              <a:rPr lang="zh-CN" altLang="en-US" sz="5400" dirty="0" smtClean="0"/>
              <a:t>再會有淚眼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主裡有愛共盼歡笑開顏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彼此挽手老少同歡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個個唱頌讚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6</TotalTime>
  <Words>129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行雲流水</vt:lpstr>
      <vt:lpstr>樂韻</vt:lpstr>
      <vt:lpstr>樂韻</vt:lpstr>
      <vt:lpstr>樂韻</vt:lpstr>
      <vt:lpstr>樂韻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樂韻</dc:title>
  <dc:creator>大唐</dc:creator>
  <cp:lastModifiedBy>大唐</cp:lastModifiedBy>
  <cp:revision>2</cp:revision>
  <dcterms:created xsi:type="dcterms:W3CDTF">2016-01-02T12:08:22Z</dcterms:created>
  <dcterms:modified xsi:type="dcterms:W3CDTF">2016-11-05T12:49:48Z</dcterms:modified>
</cp:coreProperties>
</file>