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E647A3-DAFE-471B-BBD9-DF372C21D9B2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cap="all" dirty="0"/>
              <a:t>父母親從小撫育我</a:t>
            </a:r>
          </a:p>
          <a:p>
            <a:pPr algn="ctr">
              <a:buNone/>
            </a:pPr>
            <a:r>
              <a:rPr lang="zh-TW" altLang="en-US" sz="5400" cap="all" dirty="0"/>
              <a:t>栽種愛惜幼樹苗</a:t>
            </a:r>
          </a:p>
          <a:p>
            <a:pPr algn="ctr">
              <a:buNone/>
            </a:pPr>
            <a:r>
              <a:rPr lang="zh-TW" altLang="en-US" sz="5400" cap="all" dirty="0"/>
              <a:t>維護照料牽我</a:t>
            </a:r>
            <a:r>
              <a:rPr lang="zh-TW" altLang="en-US" sz="5400" cap="all" dirty="0" smtClean="0"/>
              <a:t>手</a:t>
            </a:r>
            <a:endParaRPr lang="zh-TW" altLang="en-US" sz="5400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cap="all" dirty="0"/>
              <a:t>父母親廷伸天父愛</a:t>
            </a:r>
            <a:endParaRPr lang="zh-TW" altLang="en-US" sz="5400" b="1" cap="all" dirty="0"/>
          </a:p>
          <a:p>
            <a:pPr algn="ctr">
              <a:buNone/>
            </a:pPr>
            <a:r>
              <a:rPr lang="zh-TW" altLang="en-US" sz="5400" cap="all" dirty="0"/>
              <a:t>甘心獻身像道橋</a:t>
            </a:r>
            <a:endParaRPr lang="zh-TW" altLang="en-US" sz="5400" b="1" cap="all" dirty="0"/>
          </a:p>
          <a:p>
            <a:pPr algn="ctr">
              <a:buNone/>
            </a:pPr>
            <a:r>
              <a:rPr lang="zh-CN" altLang="en-US" sz="5400" cap="all" dirty="0" smtClean="0"/>
              <a:t>禍困</a:t>
            </a:r>
            <a:r>
              <a:rPr lang="zh-TW" altLang="en-US" sz="5400" cap="all" dirty="0" smtClean="0"/>
              <a:t>凶險</a:t>
            </a:r>
            <a:r>
              <a:rPr lang="zh-TW" altLang="en-US" sz="5400" cap="all" dirty="0"/>
              <a:t>我不怕過</a:t>
            </a:r>
            <a:endParaRPr lang="zh-TW" altLang="en-US" sz="54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cap="all" dirty="0"/>
              <a:t>頌讚親恩仿似無邊大海洋</a:t>
            </a:r>
            <a:endParaRPr lang="zh-TW" altLang="en-US" sz="5400" b="1" cap="all" dirty="0"/>
          </a:p>
          <a:p>
            <a:pPr algn="ctr">
              <a:buNone/>
            </a:pPr>
            <a:r>
              <a:rPr lang="zh-TW" altLang="en-US" sz="5400" cap="all" dirty="0"/>
              <a:t>惟願你我孝順</a:t>
            </a:r>
            <a:endParaRPr lang="zh-TW" altLang="en-US" sz="5400" b="1" cap="all" dirty="0"/>
          </a:p>
          <a:p>
            <a:pPr algn="ctr">
              <a:buNone/>
            </a:pPr>
            <a:r>
              <a:rPr lang="zh-TW" altLang="en-US" sz="5400" cap="all" dirty="0"/>
              <a:t>祝福雙親康泰</a:t>
            </a:r>
            <a:endParaRPr lang="zh-TW" altLang="en-US" sz="54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cap="all" dirty="0"/>
              <a:t>父母親廷伸天父愛</a:t>
            </a:r>
            <a:endParaRPr lang="zh-TW" altLang="en-US" sz="5400" b="1" cap="all" dirty="0"/>
          </a:p>
          <a:p>
            <a:pPr algn="ctr">
              <a:buNone/>
            </a:pPr>
            <a:r>
              <a:rPr lang="zh-TW" altLang="en-US" sz="5400" cap="all" dirty="0"/>
              <a:t>甘心獻身像道橋</a:t>
            </a:r>
            <a:endParaRPr lang="zh-TW" altLang="en-US" sz="5400" b="1" cap="all" dirty="0"/>
          </a:p>
          <a:p>
            <a:pPr algn="ctr">
              <a:buNone/>
            </a:pPr>
            <a:r>
              <a:rPr lang="zh-CN" altLang="en-US" sz="5400" cap="all" dirty="0" smtClean="0"/>
              <a:t>禍困</a:t>
            </a:r>
            <a:r>
              <a:rPr lang="zh-TW" altLang="en-US" sz="5400" cap="all" dirty="0" smtClean="0"/>
              <a:t>凶險</a:t>
            </a:r>
            <a:r>
              <a:rPr lang="zh-TW" altLang="en-US" sz="5400" cap="all" dirty="0"/>
              <a:t>我不怕過</a:t>
            </a:r>
            <a:endParaRPr lang="zh-TW" altLang="en-US" sz="54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cap="all" dirty="0"/>
              <a:t>父母親年紀雖漸老</a:t>
            </a:r>
            <a:endParaRPr lang="zh-TW" altLang="en-US" sz="5400" b="1" cap="all" dirty="0"/>
          </a:p>
          <a:p>
            <a:pPr algn="ctr">
              <a:buNone/>
            </a:pPr>
            <a:r>
              <a:rPr lang="zh-TW" altLang="en-US" sz="5400" cap="all" dirty="0"/>
              <a:t>一生獻身像道橋</a:t>
            </a:r>
            <a:endParaRPr lang="zh-TW" altLang="en-US" sz="5400" b="1" cap="all" dirty="0"/>
          </a:p>
          <a:p>
            <a:pPr algn="ctr">
              <a:buNone/>
            </a:pPr>
            <a:r>
              <a:rPr lang="zh-TW" altLang="en-US" sz="5400" cap="all" dirty="0"/>
              <a:t>容讓你我在</a:t>
            </a:r>
            <a:r>
              <a:rPr lang="zh-TW" altLang="en-US" sz="5400" cap="all" dirty="0" smtClean="0"/>
              <a:t>上面</a:t>
            </a:r>
            <a:endParaRPr lang="en-US" altLang="zh-TW" sz="5400" b="1" cap="all" dirty="0" smtClean="0"/>
          </a:p>
          <a:p>
            <a:pPr algn="ctr">
              <a:buNone/>
            </a:pPr>
            <a:r>
              <a:rPr lang="zh-TW" altLang="en-US" sz="5400" cap="all" dirty="0" smtClean="0"/>
              <a:t>輕輕鬆鬆</a:t>
            </a:r>
            <a:r>
              <a:rPr lang="zh-TW" altLang="en-US" sz="5400" cap="all" dirty="0"/>
              <a:t>再走</a:t>
            </a:r>
            <a:r>
              <a:rPr lang="zh-TW" altLang="en-US" sz="5400" cap="all" dirty="0" smtClean="0"/>
              <a:t>過  再經過</a:t>
            </a:r>
            <a:endParaRPr lang="en-US" altLang="zh-TW" sz="5400" cap="all" dirty="0" smtClean="0"/>
          </a:p>
          <a:p>
            <a:pPr algn="ctr">
              <a:buNone/>
            </a:pPr>
            <a:r>
              <a:rPr lang="zh-TW" altLang="en-US" sz="5400" cap="all" dirty="0" smtClean="0"/>
              <a:t>不分</a:t>
            </a:r>
            <a:r>
              <a:rPr lang="zh-TW" altLang="en-US" sz="5400" cap="all" dirty="0"/>
              <a:t>風雨渡過</a:t>
            </a:r>
            <a:endParaRPr lang="zh-TW" altLang="en-US" sz="54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</TotalTime>
  <Words>94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中庸</vt:lpstr>
      <vt:lpstr>橋</vt:lpstr>
      <vt:lpstr>橋</vt:lpstr>
      <vt:lpstr>橋</vt:lpstr>
      <vt:lpstr>橋</vt:lpstr>
      <vt:lpstr>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橋</dc:title>
  <dc:creator>DAIDUONG</dc:creator>
  <cp:lastModifiedBy>大唐</cp:lastModifiedBy>
  <cp:revision>3</cp:revision>
  <dcterms:created xsi:type="dcterms:W3CDTF">2013-05-11T12:28:29Z</dcterms:created>
  <dcterms:modified xsi:type="dcterms:W3CDTF">2016-06-18T12:26:18Z</dcterms:modified>
</cp:coreProperties>
</file>