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FB2791D-C3CD-4EB4-9F2F-930267A0665A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復活的主是主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沒有祂的</a:t>
            </a:r>
            <a:r>
              <a:rPr lang="zh-TW" altLang="en-US" sz="5400" dirty="0" smtClean="0"/>
              <a:t>墳墓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挪開</a:t>
            </a:r>
            <a:r>
              <a:rPr lang="zh-TW" altLang="en-US" sz="5400" dirty="0"/>
              <a:t>咒詛挪開</a:t>
            </a:r>
            <a:r>
              <a:rPr lang="zh-TW" altLang="en-US" sz="5400" dirty="0" smtClean="0"/>
              <a:t>羞辱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已完成偉大救贖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復活的主是主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沒有祂的</a:t>
            </a:r>
            <a:r>
              <a:rPr lang="zh-TW" altLang="en-US" sz="5400" dirty="0" smtClean="0"/>
              <a:t>墳墓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同</a:t>
            </a:r>
            <a:r>
              <a:rPr lang="zh-TW" altLang="en-US" sz="5400" dirty="0"/>
              <a:t>來歡呼同來</a:t>
            </a:r>
            <a:r>
              <a:rPr lang="zh-TW" altLang="en-US" sz="5400" dirty="0" smtClean="0"/>
              <a:t>慶祝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已完成偉大救贖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世上有哪一位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世人而</a:t>
            </a:r>
            <a:r>
              <a:rPr lang="zh-TW" altLang="en-US" sz="5400" dirty="0" smtClean="0"/>
              <a:t>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有哪一位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世人而死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世上有哪一位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世人</a:t>
            </a:r>
            <a:r>
              <a:rPr lang="zh-TW" altLang="en-US" sz="5400" dirty="0" smtClean="0"/>
              <a:t>復活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有哪一位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今天</a:t>
            </a:r>
            <a:r>
              <a:rPr lang="zh-TW" altLang="en-US" sz="5400" dirty="0"/>
              <a:t>仍活著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1</TotalTime>
  <Words>91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佈景主題7</vt:lpstr>
      <vt:lpstr>歌頌復活主</vt:lpstr>
      <vt:lpstr>歌頌復活主</vt:lpstr>
      <vt:lpstr>歌頌復活主</vt:lpstr>
      <vt:lpstr>歌頌復活主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歌頌復活主</dc:title>
  <dc:creator>DAIDUONG</dc:creator>
  <cp:lastModifiedBy>DAIDUONG</cp:lastModifiedBy>
  <cp:revision>1</cp:revision>
  <dcterms:created xsi:type="dcterms:W3CDTF">2014-04-20T12:56:00Z</dcterms:created>
  <dcterms:modified xsi:type="dcterms:W3CDTF">2014-04-20T12:57:12Z</dcterms:modified>
</cp:coreProperties>
</file>