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E7A15-E3B8-46D8-95A1-485B3258713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E25E-5E94-4660-AA6F-87913FE3C9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43800" cy="2544762"/>
          </a:xfrm>
        </p:spPr>
        <p:txBody>
          <a:bodyPr>
            <a:normAutofit/>
          </a:bodyPr>
          <a:lstStyle/>
          <a:p>
            <a:r>
              <a:rPr lang="zh-CN" altLang="en-US" sz="8800" b="1" dirty="0">
                <a:solidFill>
                  <a:srgbClr val="FF0000"/>
                </a:solidFill>
              </a:rPr>
              <a:t>歡慶真愛降臨</a:t>
            </a:r>
            <a:endParaRPr lang="en-US" sz="8800" dirty="0">
              <a:solidFill>
                <a:srgbClr val="FF0000"/>
              </a:solidFill>
            </a:endParaRPr>
          </a:p>
        </p:txBody>
      </p:sp>
      <p:pic>
        <p:nvPicPr>
          <p:cNvPr id="7" name="Picture 6" descr="25secondbackgroundd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1"/>
            <a:ext cx="9144000" cy="670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/>
              <a:t>一起迎接 真愛降</a:t>
            </a:r>
            <a:r>
              <a:rPr lang="zh-CN" altLang="en-US" sz="4800" b="1" dirty="0" smtClean="0"/>
              <a:t>臨</a:t>
            </a:r>
            <a:endParaRPr lang="en-US" altLang="zh-CN" sz="4800" b="1" dirty="0"/>
          </a:p>
          <a:p>
            <a:pPr algn="ctr">
              <a:buNone/>
            </a:pPr>
            <a:r>
              <a:rPr lang="zh-CN" altLang="en-US" sz="4800" b="1" dirty="0" smtClean="0"/>
              <a:t>永</a:t>
            </a:r>
            <a:r>
              <a:rPr lang="zh-CN" altLang="en-US" sz="4800" b="1" dirty="0"/>
              <a:t>恆的愛不止</a:t>
            </a:r>
            <a:r>
              <a:rPr lang="zh-CN" altLang="en-US" sz="4800" b="1" dirty="0" smtClean="0"/>
              <a:t>息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/>
              <a:t>只要相信 就有奇</a:t>
            </a:r>
            <a:r>
              <a:rPr lang="zh-CN" altLang="en-US" sz="4800" b="1" dirty="0" smtClean="0"/>
              <a:t>蹟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美</a:t>
            </a:r>
            <a:r>
              <a:rPr lang="zh-CN" altLang="en-US" sz="4800" b="1" dirty="0"/>
              <a:t>夢成真在愛裡 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CN" altLang="en-US" sz="4800" b="1" dirty="0" smtClean="0"/>
              <a:t>生命之主 希望之星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彩繪美麗新生命 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真光指引人生路徑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真愛伴隨你同行</a:t>
            </a:r>
            <a:endParaRPr lang="en-US" sz="48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/>
              <a:t>我們大聲歡呼彌賽亞降生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高</a:t>
            </a:r>
            <a:r>
              <a:rPr lang="zh-CN" altLang="en-US" sz="4800" b="1" dirty="0"/>
              <a:t>聲歡唱彌賽亞降</a:t>
            </a:r>
            <a:r>
              <a:rPr lang="zh-CN" altLang="en-US" sz="4800" b="1" dirty="0" smtClean="0"/>
              <a:t>生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跳</a:t>
            </a:r>
            <a:r>
              <a:rPr lang="zh-CN" altLang="en-US" sz="4800" b="1" dirty="0"/>
              <a:t>舞慶祝彌賽亞降生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哈</a:t>
            </a:r>
            <a:r>
              <a:rPr lang="zh-CN" altLang="en-US" sz="4800" b="1" dirty="0"/>
              <a:t>利路</a:t>
            </a:r>
            <a:r>
              <a:rPr lang="zh-CN" altLang="en-US" sz="4800" b="1" dirty="0" smtClean="0"/>
              <a:t>亞（</a:t>
            </a:r>
            <a:r>
              <a:rPr lang="en-US" altLang="zh-CN" sz="4800" b="1" dirty="0" smtClean="0"/>
              <a:t>x3</a:t>
            </a:r>
            <a:r>
              <a:rPr lang="zh-CN" altLang="en-US" sz="4800" b="1" dirty="0" smtClean="0"/>
              <a:t>）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/>
              <a:t>我們大聲歡呼彌賽亞降生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高</a:t>
            </a:r>
            <a:r>
              <a:rPr lang="zh-CN" altLang="en-US" sz="4800" b="1" dirty="0"/>
              <a:t>聲歡唱彌賽亞降</a:t>
            </a:r>
            <a:r>
              <a:rPr lang="zh-CN" altLang="en-US" sz="4800" b="1" dirty="0" smtClean="0"/>
              <a:t>生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跳</a:t>
            </a:r>
            <a:r>
              <a:rPr lang="zh-CN" altLang="en-US" sz="4800" b="1" dirty="0"/>
              <a:t>舞慶祝彌賽亞降生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哈</a:t>
            </a:r>
            <a:r>
              <a:rPr lang="zh-CN" altLang="en-US" sz="4800" b="1" dirty="0"/>
              <a:t>利路亞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/>
              <a:t>彌賽</a:t>
            </a:r>
            <a:r>
              <a:rPr lang="zh-CN" altLang="en-US" sz="4800" b="1" dirty="0" smtClean="0"/>
              <a:t>亞為</a:t>
            </a:r>
            <a:r>
              <a:rPr lang="zh-CN" altLang="en-US" sz="4800" b="1" dirty="0"/>
              <a:t>愛降生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帶來</a:t>
            </a:r>
            <a:r>
              <a:rPr lang="zh-CN" altLang="en-US" sz="4800" b="1" dirty="0"/>
              <a:t>光明和希</a:t>
            </a:r>
            <a:r>
              <a:rPr lang="zh-CN" altLang="en-US" sz="4800" b="1" dirty="0" smtClean="0"/>
              <a:t>望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/>
              <a:t>賜給你全新生命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/>
              <a:t>會</a:t>
            </a:r>
            <a:r>
              <a:rPr lang="zh-CN" altLang="en-US" sz="4800" b="1" dirty="0" smtClean="0"/>
              <a:t>讓</a:t>
            </a:r>
            <a:r>
              <a:rPr lang="zh-CN" altLang="en-US" sz="4800" b="1" dirty="0"/>
              <a:t>你不一樣 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/>
              <a:t>在至高</a:t>
            </a:r>
            <a:r>
              <a:rPr lang="zh-CN" altLang="en-US" sz="4800" b="1" dirty="0" smtClean="0"/>
              <a:t>之處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榮</a:t>
            </a:r>
            <a:r>
              <a:rPr lang="zh-CN" altLang="en-US" sz="4800" b="1" dirty="0"/>
              <a:t>耀歸於上</a:t>
            </a:r>
            <a:r>
              <a:rPr lang="zh-CN" altLang="en-US" sz="4800" b="1" dirty="0" smtClean="0"/>
              <a:t>帝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/>
              <a:t>在地上平</a:t>
            </a:r>
            <a:r>
              <a:rPr lang="zh-CN" altLang="en-US" sz="4800" b="1" dirty="0" smtClean="0"/>
              <a:t>安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歸</a:t>
            </a:r>
            <a:r>
              <a:rPr lang="zh-CN" altLang="en-US" sz="4800" b="1" dirty="0"/>
              <a:t>給他所喜悅的</a:t>
            </a:r>
            <a:r>
              <a:rPr lang="zh-CN" altLang="en-US" sz="4800" b="1" dirty="0" smtClean="0"/>
              <a:t>人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（</a:t>
            </a:r>
            <a:r>
              <a:rPr lang="en-US" altLang="zh-CN" sz="4800" b="1" dirty="0" smtClean="0"/>
              <a:t>x2</a:t>
            </a:r>
            <a:r>
              <a:rPr lang="zh-CN" altLang="en-US" sz="4800" b="1" dirty="0" smtClean="0"/>
              <a:t>）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/>
              <a:t>一起迎接 真愛降</a:t>
            </a:r>
            <a:r>
              <a:rPr lang="zh-CN" altLang="en-US" sz="4800" b="1" dirty="0" smtClean="0"/>
              <a:t>臨</a:t>
            </a:r>
            <a:endParaRPr lang="en-US" altLang="zh-CN" sz="4800" b="1" dirty="0"/>
          </a:p>
          <a:p>
            <a:pPr algn="ctr">
              <a:buNone/>
            </a:pPr>
            <a:r>
              <a:rPr lang="zh-CN" altLang="en-US" sz="4800" b="1" dirty="0" smtClean="0"/>
              <a:t>永</a:t>
            </a:r>
            <a:r>
              <a:rPr lang="zh-CN" altLang="en-US" sz="4800" b="1" dirty="0"/>
              <a:t>恆的愛不止</a:t>
            </a:r>
            <a:r>
              <a:rPr lang="zh-CN" altLang="en-US" sz="4800" b="1" dirty="0" smtClean="0"/>
              <a:t>息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/>
              <a:t>只要相信 就有奇</a:t>
            </a:r>
            <a:r>
              <a:rPr lang="zh-CN" altLang="en-US" sz="4800" b="1" dirty="0" smtClean="0"/>
              <a:t>蹟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美</a:t>
            </a:r>
            <a:r>
              <a:rPr lang="zh-CN" altLang="en-US" sz="4800" b="1" dirty="0"/>
              <a:t>夢成真在愛裡 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CN" altLang="en-US" sz="4800" b="1" dirty="0" smtClean="0"/>
              <a:t>生命之主 希望之星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彩繪美麗新生命 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真光指引人生路徑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真愛伴隨你同行</a:t>
            </a:r>
            <a:endParaRPr lang="en-US" sz="48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/>
              <a:t>我們大聲歡呼彌賽亞降生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高</a:t>
            </a:r>
            <a:r>
              <a:rPr lang="zh-CN" altLang="en-US" sz="4800" b="1" dirty="0"/>
              <a:t>聲歡唱彌賽亞降</a:t>
            </a:r>
            <a:r>
              <a:rPr lang="zh-CN" altLang="en-US" sz="4800" b="1" dirty="0" smtClean="0"/>
              <a:t>生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跳</a:t>
            </a:r>
            <a:r>
              <a:rPr lang="zh-CN" altLang="en-US" sz="4800" b="1" dirty="0"/>
              <a:t>舞慶祝彌賽亞降生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哈</a:t>
            </a:r>
            <a:r>
              <a:rPr lang="zh-CN" altLang="en-US" sz="4800" b="1" dirty="0"/>
              <a:t>利路亞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/>
              <a:t>彌賽</a:t>
            </a:r>
            <a:r>
              <a:rPr lang="zh-CN" altLang="en-US" sz="4800" b="1" dirty="0" smtClean="0"/>
              <a:t>亞為</a:t>
            </a:r>
            <a:r>
              <a:rPr lang="zh-CN" altLang="en-US" sz="4800" b="1" dirty="0"/>
              <a:t>愛降生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帶來</a:t>
            </a:r>
            <a:r>
              <a:rPr lang="zh-CN" altLang="en-US" sz="4800" b="1" dirty="0"/>
              <a:t>光明和希</a:t>
            </a:r>
            <a:r>
              <a:rPr lang="zh-CN" altLang="en-US" sz="4800" b="1" dirty="0" smtClean="0"/>
              <a:t>望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/>
              <a:t>賜給你全新生命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/>
              <a:t>會</a:t>
            </a:r>
            <a:r>
              <a:rPr lang="zh-CN" altLang="en-US" sz="4800" b="1" dirty="0" smtClean="0"/>
              <a:t>讓</a:t>
            </a:r>
            <a:r>
              <a:rPr lang="zh-CN" altLang="en-US" sz="4800" b="1" dirty="0"/>
              <a:t>你不一樣 </a:t>
            </a:r>
            <a:endParaRPr lang="en-US" sz="4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歡慶真愛降臨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/>
              <a:t>在至高</a:t>
            </a:r>
            <a:r>
              <a:rPr lang="zh-CN" altLang="en-US" sz="4800" b="1" dirty="0" smtClean="0"/>
              <a:t>之處 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榮</a:t>
            </a:r>
            <a:r>
              <a:rPr lang="zh-CN" altLang="en-US" sz="4800" b="1" dirty="0"/>
              <a:t>耀歸於上</a:t>
            </a:r>
            <a:r>
              <a:rPr lang="zh-CN" altLang="en-US" sz="4800" b="1" dirty="0" smtClean="0"/>
              <a:t>帝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/>
              <a:t>在地上平</a:t>
            </a:r>
            <a:r>
              <a:rPr lang="zh-CN" altLang="en-US" sz="4800" b="1" dirty="0" smtClean="0"/>
              <a:t>安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歸</a:t>
            </a:r>
            <a:r>
              <a:rPr lang="zh-CN" altLang="en-US" sz="4800" b="1" dirty="0"/>
              <a:t>給他所喜悅的</a:t>
            </a:r>
            <a:r>
              <a:rPr lang="zh-CN" altLang="en-US" sz="4800" b="1" dirty="0" smtClean="0"/>
              <a:t>人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（</a:t>
            </a:r>
            <a:r>
              <a:rPr lang="en-US" altLang="zh-CN" sz="4800" b="1" dirty="0" smtClean="0"/>
              <a:t>x2</a:t>
            </a:r>
            <a:r>
              <a:rPr lang="zh-CN" altLang="en-US" sz="4800" b="1" dirty="0" smtClean="0"/>
              <a:t>）</a:t>
            </a:r>
            <a:endParaRPr lang="en-US"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372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歡慶真愛降臨</vt:lpstr>
      <vt:lpstr>歡慶真愛降臨</vt:lpstr>
      <vt:lpstr>歡慶真愛降臨</vt:lpstr>
      <vt:lpstr>歡慶真愛降臨</vt:lpstr>
      <vt:lpstr>歡慶真愛降臨</vt:lpstr>
      <vt:lpstr>歡慶真愛降臨</vt:lpstr>
      <vt:lpstr>歡慶真愛降臨</vt:lpstr>
      <vt:lpstr>歡慶真愛降臨</vt:lpstr>
      <vt:lpstr>歡慶真愛降臨</vt:lpstr>
      <vt:lpstr>歡慶真愛降臨</vt:lpstr>
      <vt:lpstr>歡慶真愛降臨</vt:lpstr>
      <vt:lpstr>歡慶真愛降臨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歡慶真愛降臨</dc:title>
  <dc:creator>Asus</dc:creator>
  <cp:lastModifiedBy>Asus</cp:lastModifiedBy>
  <cp:revision>8</cp:revision>
  <dcterms:created xsi:type="dcterms:W3CDTF">2012-12-22T03:01:45Z</dcterms:created>
  <dcterms:modified xsi:type="dcterms:W3CDTF">2012-12-22T03:49:00Z</dcterms:modified>
</cp:coreProperties>
</file>