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8C2B-BFA3-439E-AB87-CAEEE95043EA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A9F4-1A73-436F-99C0-8EAFC9C19C8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歡樂主作王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願天歡喜 願地</a:t>
            </a:r>
            <a:r>
              <a:rPr lang="zh-TW" altLang="en-US" sz="5400" dirty="0" smtClean="0"/>
              <a:t>快樂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海洋和其中的</a:t>
            </a:r>
            <a:r>
              <a:rPr lang="zh-TW" altLang="en-US" sz="5400" dirty="0" smtClean="0"/>
              <a:t>一切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澎湃</a:t>
            </a:r>
            <a:r>
              <a:rPr lang="zh-TW" altLang="en-US" sz="5400" dirty="0"/>
              <a:t>歡呼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歡樂主作王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願樹木拍掌 願花草</a:t>
            </a:r>
            <a:r>
              <a:rPr lang="zh-TW" altLang="en-US" sz="5400" dirty="0" smtClean="0"/>
              <a:t>歌唱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田野和其中的</a:t>
            </a:r>
            <a:r>
              <a:rPr lang="zh-TW" altLang="en-US" sz="5400" dirty="0" smtClean="0"/>
              <a:t>一切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起來跳舞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歡樂主作王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因祂</a:t>
            </a:r>
            <a:r>
              <a:rPr lang="zh-TW" altLang="en-US" sz="5400" dirty="0" smtClean="0"/>
              <a:t>來到 全能</a:t>
            </a:r>
            <a:r>
              <a:rPr lang="zh-TW" altLang="en-US" sz="5400" dirty="0"/>
              <a:t>神作</a:t>
            </a:r>
            <a:r>
              <a:rPr lang="zh-TW" altLang="en-US" sz="5400" dirty="0" smtClean="0"/>
              <a:t>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萬</a:t>
            </a:r>
            <a:r>
              <a:rPr lang="zh-TW" altLang="en-US" sz="5400" dirty="0"/>
              <a:t>膝要跪拜 萬口</a:t>
            </a:r>
            <a:r>
              <a:rPr lang="zh-TW" altLang="en-US" sz="5400" dirty="0" smtClean="0"/>
              <a:t>頌揚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祂要按祂的信實 審判萬</a:t>
            </a:r>
            <a:r>
              <a:rPr lang="zh-TW" altLang="en-US" sz="5400" dirty="0" smtClean="0"/>
              <a:t>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要按公義 審判萬</a:t>
            </a:r>
            <a:r>
              <a:rPr lang="zh-TW" altLang="en-US" sz="5400" dirty="0" smtClean="0"/>
              <a:t>邦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是至高的王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77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歡樂主作王</vt:lpstr>
      <vt:lpstr>歡樂主作王</vt:lpstr>
      <vt:lpstr>歡樂主作王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歡樂主作王</dc:title>
  <dc:creator>User</dc:creator>
  <cp:lastModifiedBy>User</cp:lastModifiedBy>
  <cp:revision>1</cp:revision>
  <dcterms:created xsi:type="dcterms:W3CDTF">2017-03-19T00:21:53Z</dcterms:created>
  <dcterms:modified xsi:type="dcterms:W3CDTF">2017-03-19T00:25:24Z</dcterms:modified>
</cp:coreProperties>
</file>