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0FB664-BE8B-478C-86B2-23018CF969DB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A4328F-09A2-41E9-A4CF-F59EA8D6206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歡樂頌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歡欣歡欣  齊來敬拜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榮耀慈愛大主宰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如同花朵  向日綻放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我們心向主敞開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歡樂頌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黑暗憂愁   罪惡陰霾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靠主大能盡驅散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賜</a:t>
            </a:r>
            <a:r>
              <a:rPr lang="zh-CN" altLang="en-US" sz="5400" dirty="0" smtClean="0"/>
              <a:t>下祝福  歡欣喜樂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光明與我永同在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44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流線</vt:lpstr>
      <vt:lpstr>歡樂頌</vt:lpstr>
      <vt:lpstr>歡樂頌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歡樂頌</dc:title>
  <dc:creator>DAIDUONG</dc:creator>
  <cp:lastModifiedBy>DAIDUONG</cp:lastModifiedBy>
  <cp:revision>1</cp:revision>
  <dcterms:created xsi:type="dcterms:W3CDTF">2013-05-18T12:58:50Z</dcterms:created>
  <dcterms:modified xsi:type="dcterms:W3CDTF">2013-05-18T13:01:19Z</dcterms:modified>
</cp:coreProperties>
</file>