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EC97-B7D5-47F2-9C60-5E5A599ACE30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6AC1-50D0-405E-96F8-28880A7FE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每一天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深知道過去每一刻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光陰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遭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煉  力量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需要再困惱每天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擔心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倚靠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  細心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極致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每一天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上帝心仁慈無邊不可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測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定有最美好的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計劃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一生裡縱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滿有喜憂相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偕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主愛護  日夜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賜安泰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每一天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知道晝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晚我主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施恩惠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每日極願意親步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甘背我重擔賜給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安慰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滿是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力量  每天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導引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每一天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父疼惜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孩兒  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傾出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定意這應許必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兌現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應允賜我能力終此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我願盡力以心獻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每一天</vt:lpstr>
      <vt:lpstr>每一天</vt:lpstr>
      <vt:lpstr>每一天</vt:lpstr>
      <vt:lpstr>每一天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每一天</dc:title>
  <dc:creator>User</dc:creator>
  <cp:lastModifiedBy>User</cp:lastModifiedBy>
  <cp:revision>1</cp:revision>
  <dcterms:created xsi:type="dcterms:W3CDTF">2017-06-17T23:43:22Z</dcterms:created>
  <dcterms:modified xsi:type="dcterms:W3CDTF">2017-06-17T23:45:12Z</dcterms:modified>
</cp:coreProperties>
</file>