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A860-A71E-4734-959D-EF00B4E46438}" type="datetimeFigureOut">
              <a:rPr lang="zh-TW" altLang="en-US" smtClean="0"/>
              <a:pPr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785F-FBB0-41D7-AB0B-6B82502B0F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96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每一天我需要你</dc:title>
  <dc:creator>大唐</dc:creator>
  <cp:lastModifiedBy>DaTang</cp:lastModifiedBy>
  <cp:revision>2</cp:revision>
  <dcterms:created xsi:type="dcterms:W3CDTF">2018-09-18T12:30:36Z</dcterms:created>
  <dcterms:modified xsi:type="dcterms:W3CDTF">2018-11-17T04:16:16Z</dcterms:modified>
</cp:coreProperties>
</file>