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4E1890C-BB0B-4CEA-94DB-B768D7819116}" type="datetimeFigureOut">
              <a:rPr lang="zh-TW" altLang="en-US" smtClean="0"/>
              <a:t>2014/11/2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175E2E4-E521-4D38-A74A-5ECB7A71E1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每個清晨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在每個清晨  頌創世大能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用清風掀起悠揚樂韻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就算蓋烏雲  就算雨紛紛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用雨聲風聲奏妙韻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每個清晨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頌讚歸於聖父  萬世千載唱和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頌讚無限美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高唱祂的愛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每個清晨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為救世恩情  為創世大能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為賜我歡欣  我心頌讚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為每串哀愁  為每次憂傷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為困惱艱苦  我頌唱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每個清晨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頌讚歸於聖父  萬世千載唱和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頌讚無限美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高唱祂的愛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4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92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每個清晨</vt:lpstr>
      <vt:lpstr>每個清晨</vt:lpstr>
      <vt:lpstr>每個清晨</vt:lpstr>
      <vt:lpstr>每個清晨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每個清晨</dc:title>
  <dc:creator>大唐</dc:creator>
  <cp:lastModifiedBy>大唐</cp:lastModifiedBy>
  <cp:revision>1</cp:revision>
  <dcterms:created xsi:type="dcterms:W3CDTF">2014-11-02T11:35:21Z</dcterms:created>
  <dcterms:modified xsi:type="dcterms:W3CDTF">2014-11-02T11:36:52Z</dcterms:modified>
</cp:coreProperties>
</file>