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4DE2-A2A9-4EF5-94D7-91B4973B4057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4DE2-A2A9-4EF5-94D7-91B4973B4057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2FA8A-D578-4FA4-B017-C709C97CE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我心愛你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我渴望活在你的懷裡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每天與你同在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享受你的大愛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644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醫治我受傷的心靈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改變我原有的生命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引導我當走的路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今天的服事求你托住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64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12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221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15845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</TotalTime>
  <Words>109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每天的禱告</vt:lpstr>
      <vt:lpstr>每天的禱告</vt:lpstr>
      <vt:lpstr>每天的禱告</vt:lpstr>
      <vt:lpstr>每天的禱告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每天的禱告</dc:title>
  <dc:creator>batisuoc</dc:creator>
  <cp:lastModifiedBy>User</cp:lastModifiedBy>
  <cp:revision>3</cp:revision>
  <dcterms:created xsi:type="dcterms:W3CDTF">2017-08-15T09:03:31Z</dcterms:created>
  <dcterms:modified xsi:type="dcterms:W3CDTF">2017-08-15T12:20:58Z</dcterms:modified>
</cp:coreProperties>
</file>