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D102E7-0E42-4A7C-B4A2-A42778F23A80}" type="datetimeFigureOut">
              <a:rPr lang="zh-TW" altLang="en-US" smtClean="0"/>
              <a:t>2013/6/23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EF285F-2CA6-43DE-8567-E8A236F24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每當我瞻仰你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每當我瞻仰你至聖榮面</a:t>
            </a:r>
          </a:p>
          <a:p>
            <a:pPr algn="ctr">
              <a:buNone/>
            </a:pP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每當</a:t>
            </a: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我在愛</a:t>
            </a: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中</a:t>
            </a:r>
            <a:r>
              <a:rPr lang="zh-CN" altLang="en-US" sz="5400" dirty="0" smtClean="0">
                <a:latin typeface="細明體" pitchFamily="49" charset="-120"/>
                <a:ea typeface="細明體" pitchFamily="49" charset="-120"/>
              </a:rPr>
              <a:t>仰望</a:t>
            </a: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你</a:t>
            </a:r>
            <a:endParaRPr lang="zh-TW" altLang="en-US" sz="5400" dirty="0">
              <a:latin typeface="細明體" pitchFamily="49" charset="-120"/>
              <a:ea typeface="細明體" pitchFamily="49" charset="-120"/>
            </a:endParaRPr>
          </a:p>
          <a:p>
            <a:pPr algn="ctr">
              <a:buNone/>
            </a:pP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在</a:t>
            </a: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你榮耀光中</a:t>
            </a:r>
          </a:p>
          <a:p>
            <a:pPr algn="ctr">
              <a:buNone/>
            </a:pP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所有</a:t>
            </a: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每當我瞻仰你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何等喜樂當我進入你心意</a:t>
            </a:r>
          </a:p>
          <a:p>
            <a:pPr algn="ctr">
              <a:buNone/>
            </a:pP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我</a:t>
            </a: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全心成為你愛的寶座</a:t>
            </a:r>
          </a:p>
          <a:p>
            <a:pPr algn="ctr">
              <a:buNone/>
            </a:pPr>
            <a:r>
              <a:rPr lang="zh-TW" altLang="en-US" sz="5400" dirty="0" smtClean="0">
                <a:latin typeface="細明體" pitchFamily="49" charset="-120"/>
                <a:ea typeface="細明體" pitchFamily="49" charset="-120"/>
              </a:rPr>
              <a:t>在</a:t>
            </a: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你榮耀光中</a:t>
            </a:r>
            <a:r>
              <a:rPr lang="en-US" sz="5400" dirty="0">
                <a:latin typeface="細明體" pitchFamily="49" charset="-120"/>
                <a:ea typeface="細明體" pitchFamily="49" charset="-120"/>
              </a:rPr>
              <a:t> </a:t>
            </a:r>
            <a:endParaRPr lang="zh-TW" altLang="en-US" sz="5400" dirty="0">
              <a:latin typeface="細明體" pitchFamily="49" charset="-120"/>
              <a:ea typeface="細明體" pitchFamily="49" charset="-120"/>
            </a:endParaRPr>
          </a:p>
          <a:p>
            <a:pPr algn="ctr">
              <a:buNone/>
            </a:pPr>
            <a:r>
              <a:rPr lang="zh-TW" altLang="en-US" sz="5400" dirty="0">
                <a:latin typeface="細明體" pitchFamily="49" charset="-120"/>
                <a:ea typeface="細明體" pitchFamily="49" charset="-120"/>
              </a:rPr>
              <a:t>所有一切都失去光彩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每當我瞻仰你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>
                <a:latin typeface="細明體" pitchFamily="49" charset="-120"/>
                <a:ea typeface="細明體" pitchFamily="49" charset="-120"/>
              </a:rPr>
              <a:t>我敬拜祢 我敬拜祢 </a:t>
            </a:r>
            <a:endParaRPr lang="zh-TW" altLang="en-US" sz="5400" dirty="0">
              <a:latin typeface="細明體" pitchFamily="49" charset="-120"/>
              <a:ea typeface="細明體" pitchFamily="49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細明體" pitchFamily="49" charset="-120"/>
                <a:ea typeface="細明體" pitchFamily="49" charset="-120"/>
              </a:rPr>
              <a:t>我</a:t>
            </a:r>
            <a:r>
              <a:rPr lang="zh-CN" altLang="en-US" sz="5400" dirty="0">
                <a:latin typeface="細明體" pitchFamily="49" charset="-120"/>
                <a:ea typeface="細明體" pitchFamily="49" charset="-120"/>
              </a:rPr>
              <a:t>一生活著 為要敬拜祢</a:t>
            </a:r>
            <a:endParaRPr lang="zh-TW" altLang="en-US" sz="5400" dirty="0">
              <a:latin typeface="細明體" pitchFamily="49" charset="-120"/>
              <a:ea typeface="細明體" pitchFamily="49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細明體" pitchFamily="49" charset="-120"/>
                <a:ea typeface="細明體" pitchFamily="49" charset="-120"/>
              </a:rPr>
              <a:t>我</a:t>
            </a:r>
            <a:r>
              <a:rPr lang="zh-CN" altLang="en-US" sz="5400" dirty="0">
                <a:latin typeface="細明體" pitchFamily="49" charset="-120"/>
                <a:ea typeface="細明體" pitchFamily="49" charset="-120"/>
              </a:rPr>
              <a:t>敬拜祢 </a:t>
            </a:r>
            <a:r>
              <a:rPr lang="zh-CN" altLang="en-US" sz="5400" dirty="0" smtClean="0">
                <a:latin typeface="細明體" pitchFamily="49" charset="-120"/>
                <a:ea typeface="細明體" pitchFamily="49" charset="-120"/>
              </a:rPr>
              <a:t>我敬拜祢</a:t>
            </a:r>
            <a:endParaRPr lang="en-US" altLang="zh-CN" sz="5400" dirty="0" smtClean="0">
              <a:latin typeface="細明體" pitchFamily="49" charset="-120"/>
              <a:ea typeface="細明體" pitchFamily="49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細明體" pitchFamily="49" charset="-120"/>
                <a:ea typeface="細明體" pitchFamily="49" charset="-120"/>
              </a:rPr>
              <a:t>我一生活著 為要敬</a:t>
            </a:r>
            <a:r>
              <a:rPr lang="zh-CN" altLang="en-US" sz="5400" dirty="0" smtClean="0">
                <a:latin typeface="細明體" pitchFamily="49" charset="-120"/>
                <a:ea typeface="細明體" pitchFamily="49" charset="-120"/>
              </a:rPr>
              <a:t>拜祢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3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0</TotalTime>
  <Words>91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佈景主題3</vt:lpstr>
      <vt:lpstr>每當我瞻仰你</vt:lpstr>
      <vt:lpstr>每當我瞻仰你</vt:lpstr>
      <vt:lpstr>每當我瞻仰你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每當我瞻仰你</dc:title>
  <dc:creator>DAIDUONG</dc:creator>
  <cp:lastModifiedBy>DAIDUONG</cp:lastModifiedBy>
  <cp:revision>1</cp:revision>
  <dcterms:created xsi:type="dcterms:W3CDTF">2013-06-23T12:37:23Z</dcterms:created>
  <dcterms:modified xsi:type="dcterms:W3CDTF">2013-06-23T12:37:37Z</dcterms:modified>
</cp:coreProperties>
</file>