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E7446-BFCC-4156-99A0-6B07DF85C423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B001-4352-4D5D-9620-594EFD31C8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E7446-BFCC-4156-99A0-6B07DF85C423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B001-4352-4D5D-9620-594EFD31C8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E7446-BFCC-4156-99A0-6B07DF85C423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B001-4352-4D5D-9620-594EFD31C8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E7446-BFCC-4156-99A0-6B07DF85C423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B001-4352-4D5D-9620-594EFD31C8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E7446-BFCC-4156-99A0-6B07DF85C423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B001-4352-4D5D-9620-594EFD31C8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E7446-BFCC-4156-99A0-6B07DF85C423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B001-4352-4D5D-9620-594EFD31C8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E7446-BFCC-4156-99A0-6B07DF85C423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B001-4352-4D5D-9620-594EFD31C8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E7446-BFCC-4156-99A0-6B07DF85C423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B001-4352-4D5D-9620-594EFD31C8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E7446-BFCC-4156-99A0-6B07DF85C423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B001-4352-4D5D-9620-594EFD31C8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E7446-BFCC-4156-99A0-6B07DF85C423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B001-4352-4D5D-9620-594EFD31C8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E7446-BFCC-4156-99A0-6B07DF85C423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B001-4352-4D5D-9620-594EFD31C8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DAE7446-BFCC-4156-99A0-6B07DF85C423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B53B001-4352-4D5D-9620-594EFD31C87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毛毛蟲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像毛毛蟲變成了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蝴蝶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使我生命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美麗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吸引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我勇敢破繭而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出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不再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隱藏我自己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毛毛蟲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從前對自己沒有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別人來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肯定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現在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我每一天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海闊天空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在天父的愛裡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毛毛蟲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祂的愛醫治我的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我能接納我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自己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我眼睛使我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受造的美麗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毛毛蟲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平平凡凡也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沒關係</a:t>
            </a:r>
            <a:endParaRPr lang="en-US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有愛就有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意義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毛毛蟲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變成了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蝴蝶</a:t>
            </a:r>
            <a:endParaRPr lang="en-US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使我生命美麗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佈景主題9</Template>
  <TotalTime>1</TotalTime>
  <Words>90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佈景主題9</vt:lpstr>
      <vt:lpstr>毛毛蟲</vt:lpstr>
      <vt:lpstr>毛毛蟲</vt:lpstr>
      <vt:lpstr>毛毛蟲</vt:lpstr>
      <vt:lpstr>毛毛蟲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毛毛蟲</dc:title>
  <dc:creator>User</dc:creator>
  <cp:lastModifiedBy>User</cp:lastModifiedBy>
  <cp:revision>1</cp:revision>
  <dcterms:created xsi:type="dcterms:W3CDTF">2017-06-17T23:52:26Z</dcterms:created>
  <dcterms:modified xsi:type="dcterms:W3CDTF">2017-06-17T23:54:03Z</dcterms:modified>
</cp:coreProperties>
</file>