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57253C8-B557-4CA2-A3B5-AD3905D8DFA3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253C8-B557-4CA2-A3B5-AD3905D8DFA3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253C8-B557-4CA2-A3B5-AD3905D8DFA3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253C8-B557-4CA2-A3B5-AD3905D8DFA3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253C8-B557-4CA2-A3B5-AD3905D8DFA3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253C8-B557-4CA2-A3B5-AD3905D8DFA3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253C8-B557-4CA2-A3B5-AD3905D8DFA3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253C8-B557-4CA2-A3B5-AD3905D8DFA3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253C8-B557-4CA2-A3B5-AD3905D8DFA3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253C8-B557-4CA2-A3B5-AD3905D8DFA3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253C8-B557-4CA2-A3B5-AD3905D8DFA3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157253C8-B557-4CA2-A3B5-AD3905D8DFA3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永恒的生命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空就是空  虛就是虛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空虛揭開人生夢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夢似真  真亦夢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換來一場空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永恒的生命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生就是空  死就是虛</a:t>
            </a:r>
            <a:endParaRPr lang="en-US" altLang="zh-CN" sz="5400" dirty="0" smtClean="0"/>
          </a:p>
          <a:p>
            <a:pPr algn="ctr">
              <a:buNone/>
            </a:pPr>
            <a:r>
              <a:rPr lang="zh-TW" altLang="en-US" sz="5400" dirty="0" smtClean="0"/>
              <a:t>生死帶來</a:t>
            </a:r>
            <a:r>
              <a:rPr lang="zh-TW" altLang="en-US" sz="5400" dirty="0" smtClean="0"/>
              <a:t>人生夢</a:t>
            </a:r>
            <a:endParaRPr lang="en-US" altLang="zh-CN" sz="5400" dirty="0" smtClean="0"/>
          </a:p>
          <a:p>
            <a:pPr algn="ctr">
              <a:buNone/>
            </a:pPr>
            <a:r>
              <a:rPr lang="zh-TW" altLang="en-US" sz="5400" dirty="0" smtClean="0"/>
              <a:t>來也匆  去也匆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問生命為何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永恒的生命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系生命于永恆</a:t>
            </a:r>
            <a:endParaRPr lang="en-US" altLang="zh-CN" sz="5400" dirty="0" smtClean="0"/>
          </a:p>
          <a:p>
            <a:pPr algn="ctr">
              <a:buNone/>
            </a:pPr>
            <a:r>
              <a:rPr lang="zh-TW" altLang="en-US" sz="5400" dirty="0" smtClean="0"/>
              <a:t>這才是真意義</a:t>
            </a:r>
            <a:endParaRPr lang="en-US" altLang="zh-CN" sz="5400" dirty="0" smtClean="0"/>
          </a:p>
          <a:p>
            <a:pPr algn="ctr">
              <a:buNone/>
            </a:pPr>
            <a:r>
              <a:rPr lang="zh-TW" altLang="en-US" sz="5400" dirty="0" smtClean="0"/>
              <a:t>在基督</a:t>
            </a:r>
            <a:r>
              <a:rPr lang="zh-TW" altLang="en-US" sz="5400" dirty="0" smtClean="0"/>
              <a:t>裡</a:t>
            </a:r>
            <a:r>
              <a:rPr lang="zh-CN" altLang="en-US" sz="5400" dirty="0" smtClean="0"/>
              <a:t>面</a:t>
            </a:r>
            <a:r>
              <a:rPr lang="zh-TW" altLang="en-US" sz="5400" dirty="0" smtClean="0"/>
              <a:t>是</a:t>
            </a:r>
            <a:r>
              <a:rPr lang="zh-TW" altLang="en-US" sz="5400" dirty="0" smtClean="0"/>
              <a:t>新的人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一切都改變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永恒的生命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生不是空</a:t>
            </a:r>
            <a:r>
              <a:rPr lang="en-US" altLang="zh-CN" sz="5400" dirty="0"/>
              <a:t> 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死不是</a:t>
            </a:r>
            <a:r>
              <a:rPr lang="zh-CN" altLang="en-US" sz="5400" dirty="0" smtClean="0"/>
              <a:t>虛</a:t>
            </a:r>
            <a:endParaRPr lang="en-US" altLang="zh-CN" sz="5400" dirty="0" smtClean="0"/>
          </a:p>
          <a:p>
            <a:pPr algn="ctr">
              <a:buNone/>
            </a:pPr>
            <a:r>
              <a:rPr lang="zh-TW" altLang="en-US" sz="5400" dirty="0" smtClean="0"/>
              <a:t>生</a:t>
            </a:r>
            <a:r>
              <a:rPr lang="zh-CN" altLang="en-US" sz="5400" dirty="0" smtClean="0"/>
              <a:t>死</a:t>
            </a:r>
            <a:r>
              <a:rPr lang="zh-TW" altLang="en-US" sz="5400" dirty="0" smtClean="0"/>
              <a:t>不是</a:t>
            </a:r>
            <a:r>
              <a:rPr lang="zh-TW" altLang="en-US" sz="5400" dirty="0" smtClean="0"/>
              <a:t>一場空</a:t>
            </a:r>
            <a:endParaRPr lang="en-US" altLang="zh-CN" sz="5400" dirty="0" smtClean="0"/>
          </a:p>
          <a:p>
            <a:pPr algn="ctr">
              <a:buNone/>
            </a:pPr>
            <a:r>
              <a:rPr lang="zh-TW" altLang="en-US" sz="5400" dirty="0" smtClean="0"/>
              <a:t>只要信靠主耶穌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他必賜永生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90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永恒的生命</vt:lpstr>
      <vt:lpstr>永恒的生命</vt:lpstr>
      <vt:lpstr>永恒的生命</vt:lpstr>
      <vt:lpstr>永恒的生命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永恒的生命</dc:title>
  <dc:creator>DAIDUONG</dc:creator>
  <cp:lastModifiedBy>DAIDUONG</cp:lastModifiedBy>
  <cp:revision>1</cp:revision>
  <dcterms:created xsi:type="dcterms:W3CDTF">2013-04-06T12:52:54Z</dcterms:created>
  <dcterms:modified xsi:type="dcterms:W3CDTF">2013-04-06T12:53:00Z</dcterms:modified>
</cp:coreProperties>
</file>