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55E2-FF4A-4725-BB43-E4885AB1A58B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B0BA-05AF-4F8C-BC90-170E934CD6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55E2-FF4A-4725-BB43-E4885AB1A58B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B0BA-05AF-4F8C-BC90-170E934CD6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55E2-FF4A-4725-BB43-E4885AB1A58B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B0BA-05AF-4F8C-BC90-170E934CD6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55E2-FF4A-4725-BB43-E4885AB1A58B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B0BA-05AF-4F8C-BC90-170E934CD6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55E2-FF4A-4725-BB43-E4885AB1A58B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B0BA-05AF-4F8C-BC90-170E934CD6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55E2-FF4A-4725-BB43-E4885AB1A58B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B0BA-05AF-4F8C-BC90-170E934CD6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55E2-FF4A-4725-BB43-E4885AB1A58B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B0BA-05AF-4F8C-BC90-170E934CD6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55E2-FF4A-4725-BB43-E4885AB1A58B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B0BA-05AF-4F8C-BC90-170E934CD6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55E2-FF4A-4725-BB43-E4885AB1A58B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B0BA-05AF-4F8C-BC90-170E934CD6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55E2-FF4A-4725-BB43-E4885AB1A58B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B0BA-05AF-4F8C-BC90-170E934CD6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55E2-FF4A-4725-BB43-E4885AB1A58B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B0BA-05AF-4F8C-BC90-170E934CD6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C55E2-FF4A-4725-BB43-E4885AB1A58B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3B0BA-05AF-4F8C-BC90-170E934CD6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永遠唱著讚美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開啟雙眼 讓我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看見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的榮美 超越世上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深深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體會 耶穌你愛多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寶貴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你面對面 我心感動已無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仍要說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永遠唱著讚美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我要高舉雙手讚美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我要抬頭仰望頌讚稱謝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全心全意敬拜你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不住發出讚美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永遠唱著讚美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我要到寶座前讚美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我來就近你主討你喜悅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一生一世在殿中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永遠唱著讚美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85</Words>
  <Application>Microsoft Office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永遠唱著讚美</vt:lpstr>
      <vt:lpstr>永遠唱著讚美</vt:lpstr>
      <vt:lpstr>永遠唱著讚美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永遠唱著讚美</dc:title>
  <dc:creator>大唐</dc:creator>
  <cp:lastModifiedBy>大唐</cp:lastModifiedBy>
  <cp:revision>1</cp:revision>
  <dcterms:created xsi:type="dcterms:W3CDTF">2018-02-05T12:49:26Z</dcterms:created>
  <dcterms:modified xsi:type="dcterms:W3CDTF">2018-02-05T12:51:50Z</dcterms:modified>
</cp:coreProperties>
</file>