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BA584-2C0A-486C-B19E-D16AF70A1F14}" type="datetimeFigureOut">
              <a:rPr lang="zh-TW" altLang="en-US" smtClean="0"/>
              <a:t>2018/9/22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8CA8-63C5-4EBD-9FBD-A2C9A2489E9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永遠尊貴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真神羔羊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得所有極大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天上地下  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口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宣揚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是彌賽亞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永遠尊貴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我尊崇你  我尊崇你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尊崇你名超乎萬名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你的國度在天地之上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何等聖潔  永遠掌權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永遠尊貴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我尊崇你  我尊崇你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尊崇你名超乎萬名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你的榮耀充滿全地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何等榮美  永遠尊貴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69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永遠尊貴</vt:lpstr>
      <vt:lpstr>永遠尊貴</vt:lpstr>
      <vt:lpstr>永遠尊貴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永遠尊貴</dc:title>
  <dc:creator>大唐</dc:creator>
  <cp:lastModifiedBy>大唐</cp:lastModifiedBy>
  <cp:revision>1</cp:revision>
  <dcterms:created xsi:type="dcterms:W3CDTF">2018-09-22T01:48:24Z</dcterms:created>
  <dcterms:modified xsi:type="dcterms:W3CDTF">2018-09-22T01:49:44Z</dcterms:modified>
</cp:coreProperties>
</file>