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B12A-ADCB-44AC-9E99-7D7EC364A2D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3943-B1EF-49BF-9AAC-457966D6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永遠的依靠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每當我面對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風浪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總在我身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旁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福份與我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分享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更深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渴望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永遠的依靠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每當有困境阻擋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你旨意不搖晃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使我心中滿有平安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充滿無限希望</a:t>
            </a: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永遠的依靠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你是我永遠的依靠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堅守信心來宣告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我真實經歷你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全能的力量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永遠的依靠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唯有你是我永遠的依靠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堅守信心來宣告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當我來全心敬拜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神蹟就在不遠前方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永遠的依靠</vt:lpstr>
      <vt:lpstr>永遠的依靠</vt:lpstr>
      <vt:lpstr>永遠的依靠</vt:lpstr>
      <vt:lpstr>永遠的依靠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永遠的依靠</dc:title>
  <dc:creator>大唐</dc:creator>
  <cp:lastModifiedBy>大唐</cp:lastModifiedBy>
  <cp:revision>1</cp:revision>
  <dcterms:created xsi:type="dcterms:W3CDTF">2018-06-05T12:10:25Z</dcterms:created>
  <dcterms:modified xsi:type="dcterms:W3CDTF">2018-06-05T12:12:21Z</dcterms:modified>
</cp:coreProperties>
</file>