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52E8-3DD6-44AC-B432-62258E7B8704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19-546C-453C-989E-5932A9163D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上迫切的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110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User</dc:creator>
  <cp:lastModifiedBy>大唐</cp:lastModifiedBy>
  <cp:revision>2</cp:revision>
  <dcterms:created xsi:type="dcterms:W3CDTF">2017-05-30T12:25:58Z</dcterms:created>
  <dcterms:modified xsi:type="dcterms:W3CDTF">2017-11-07T12:29:33Z</dcterms:modified>
</cp:coreProperties>
</file>