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7C32-39DC-4D68-B52A-EC60EFFFC73E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57C32-39DC-4D68-B52A-EC60EFFFC73E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C444-7950-4041-9D79-9B77F690F6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喔主感謝祢 創造這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土地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永恆話語 賜下無限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恩典的馨香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氣息祝福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我們全心 跟隨祢帶領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喔主感謝祢 創造這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土地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慈愛澆灌 以喜樂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耕耘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無數的白晝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黑夜孕育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順服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的人情 感恩的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心情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都只願 以基督的心為心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主求祢充滿我們 來醫治這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痛苦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疾病要過去 神蹟在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運行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求祢充滿我們 來轉化這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黑暗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權勢要離去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主求祢充滿我們 來醫治這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地看見祢榮耀 祢復興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求祢充滿我們 來轉化這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地尊榮祢聖名 為祢而站立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求充滿這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一生祝福 永不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停息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因祢愛延續 呼求祢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165</Words>
  <Application>Microsoft Office PowerPoint</Application>
  <PresentationFormat>如螢幕大小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求充滿這地</vt:lpstr>
      <vt:lpstr>求充滿這地</vt:lpstr>
      <vt:lpstr>求充滿這地</vt:lpstr>
      <vt:lpstr>求充滿這地</vt:lpstr>
      <vt:lpstr>求充滿這地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求充滿這地</dc:title>
  <dc:creator>大唐</dc:creator>
  <cp:lastModifiedBy>大唐</cp:lastModifiedBy>
  <cp:revision>1</cp:revision>
  <dcterms:created xsi:type="dcterms:W3CDTF">2017-10-14T01:40:49Z</dcterms:created>
  <dcterms:modified xsi:type="dcterms:W3CDTF">2017-10-14T01:42:44Z</dcterms:modified>
</cp:coreProperties>
</file>