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BC76-F88A-4D8E-BD0B-336A491F01CB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活出主的愛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親切溫暖的家庭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若沒有愛流露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就沒有了溫馨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也不再有生氣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活出主的愛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沒有愛主家庭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像表面問候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又如響了鑼鈸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充滿了虛空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活出主的愛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付出我們的愛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顯出我們的愛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讓我們著實相愛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活出主的愛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在愛裡  在愛裡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流露基督香氣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流出主的美善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流出真誠的生命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84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活出主的愛</vt:lpstr>
      <vt:lpstr>活出主的愛</vt:lpstr>
      <vt:lpstr>活出主的愛</vt:lpstr>
      <vt:lpstr>活出主的愛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活出主的愛</dc:title>
  <dc:creator>大唐</dc:creator>
  <cp:lastModifiedBy>大唐</cp:lastModifiedBy>
  <cp:revision>1</cp:revision>
  <dcterms:created xsi:type="dcterms:W3CDTF">2018-07-21T01:54:46Z</dcterms:created>
  <dcterms:modified xsi:type="dcterms:W3CDTF">2018-07-21T02:03:01Z</dcterms:modified>
</cp:coreProperties>
</file>