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9C42-95F1-4C8F-910C-F549F8449038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山高 比海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透  摸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不著 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看得見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因為有你 因為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甘心給 用心愛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把心中這一份愛 活出來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耶穌的愛激勵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敞開</a:t>
            </a: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自己成為別人祝福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耶穌的愛點燃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心中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熊愛火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一起 向世界 活出愛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80</Words>
  <Application>Microsoft Office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活出愛</vt:lpstr>
      <vt:lpstr>活出愛</vt:lpstr>
      <vt:lpstr>活出愛</vt:lpstr>
      <vt:lpstr>活出愛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活出愛</dc:title>
  <dc:creator>大唐</dc:creator>
  <cp:lastModifiedBy>大唐</cp:lastModifiedBy>
  <cp:revision>4</cp:revision>
  <dcterms:created xsi:type="dcterms:W3CDTF">2014-09-26T08:21:25Z</dcterms:created>
  <dcterms:modified xsi:type="dcterms:W3CDTF">2017-12-23T01:47:52Z</dcterms:modified>
</cp:coreProperties>
</file>