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Rectangle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Rectangle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EDD6-5E7E-46CC-839F-65F07307B454}" type="datetimeFigureOut">
              <a:rPr lang="en-US" smtClean="0"/>
              <a:pPr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fld id="{E293A28B-355B-4CB5-8D37-114FE746E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活出生命的色彩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走出心靈的陰</a:t>
            </a:r>
            <a:r>
              <a:rPr lang="zh-TW" altLang="en-US" sz="5400" dirty="0" smtClean="0"/>
              <a:t>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</a:t>
            </a:r>
            <a:r>
              <a:rPr lang="zh-TW" altLang="en-US" sz="5400" dirty="0"/>
              <a:t>出生命的色</a:t>
            </a:r>
            <a:r>
              <a:rPr lang="zh-TW" altLang="en-US" sz="5400" dirty="0" smtClean="0"/>
              <a:t>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別</a:t>
            </a:r>
            <a:r>
              <a:rPr lang="zh-TW" altLang="en-US" sz="5400" dirty="0"/>
              <a:t>讓青春再期</a:t>
            </a:r>
            <a:r>
              <a:rPr lang="zh-TW" altLang="en-US" sz="5400" dirty="0" smtClean="0"/>
              <a:t>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改</a:t>
            </a:r>
            <a:r>
              <a:rPr lang="zh-TW" altLang="en-US" sz="5400" dirty="0"/>
              <a:t>造每一個現</a:t>
            </a:r>
            <a:r>
              <a:rPr lang="zh-TW" altLang="en-US" sz="5400" dirty="0" smtClean="0"/>
              <a:t>在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活出生命的色彩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不要不要不要再自怨自</a:t>
            </a:r>
            <a:r>
              <a:rPr lang="zh-TW" altLang="en-US" sz="5400" dirty="0" smtClean="0"/>
              <a:t>艾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停</a:t>
            </a:r>
            <a:r>
              <a:rPr lang="zh-TW" altLang="en-US" sz="5400" dirty="0"/>
              <a:t>止停止停止那消極</a:t>
            </a:r>
            <a:r>
              <a:rPr lang="zh-TW" altLang="en-US" sz="5400" dirty="0" smtClean="0"/>
              <a:t>無奈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千</a:t>
            </a:r>
            <a:r>
              <a:rPr lang="zh-TW" altLang="en-US" sz="5400" dirty="0"/>
              <a:t>萬人中你獨一無</a:t>
            </a:r>
            <a:r>
              <a:rPr lang="zh-TW" altLang="en-US" sz="5400" dirty="0" smtClean="0"/>
              <a:t>二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堅</a:t>
            </a:r>
            <a:r>
              <a:rPr lang="zh-TW" altLang="en-US" sz="5400" dirty="0"/>
              <a:t>強地活出生命的色</a:t>
            </a:r>
            <a:r>
              <a:rPr lang="zh-TW" altLang="en-US" sz="5400" dirty="0" smtClean="0"/>
              <a:t>彩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活出生命的色彩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走出心靈的陰</a:t>
            </a:r>
            <a:r>
              <a:rPr lang="zh-TW" altLang="en-US" sz="5400" dirty="0" smtClean="0"/>
              <a:t>霾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活</a:t>
            </a:r>
            <a:r>
              <a:rPr lang="zh-TW" altLang="en-US" sz="5400" dirty="0"/>
              <a:t>出生命的色</a:t>
            </a:r>
            <a:r>
              <a:rPr lang="zh-TW" altLang="en-US" sz="5400" dirty="0" smtClean="0"/>
              <a:t>彩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展</a:t>
            </a:r>
            <a:r>
              <a:rPr lang="zh-TW" altLang="en-US" sz="5400" dirty="0"/>
              <a:t>開向上的翅</a:t>
            </a:r>
            <a:r>
              <a:rPr lang="zh-TW" altLang="en-US" sz="5400" dirty="0" smtClean="0"/>
              <a:t>膀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迎</a:t>
            </a:r>
            <a:r>
              <a:rPr lang="zh-TW" altLang="en-US" sz="5400" dirty="0"/>
              <a:t>向希望的未</a:t>
            </a:r>
            <a:r>
              <a:rPr lang="zh-TW" altLang="en-US" sz="5400" dirty="0" smtClean="0"/>
              <a:t>來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標楷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</TotalTime>
  <Words>118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Theme2</vt:lpstr>
      <vt:lpstr>活出生命的色彩</vt:lpstr>
      <vt:lpstr>活出生命的色彩</vt:lpstr>
      <vt:lpstr>活出生命的色彩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活出生命的色彩</dc:title>
  <dc:creator>Admin</dc:creator>
  <cp:lastModifiedBy>Admin</cp:lastModifiedBy>
  <cp:revision>1</cp:revision>
  <dcterms:created xsi:type="dcterms:W3CDTF">2013-02-24T01:31:50Z</dcterms:created>
  <dcterms:modified xsi:type="dcterms:W3CDTF">2013-02-24T03:15:02Z</dcterms:modified>
</cp:coreProperties>
</file>