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1EEC-725C-4134-8951-951E30D26397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9776-5C41-41D4-A190-8D5E668959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1EEC-725C-4134-8951-951E30D26397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9776-5C41-41D4-A190-8D5E668959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1EEC-725C-4134-8951-951E30D26397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9776-5C41-41D4-A190-8D5E668959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1EEC-725C-4134-8951-951E30D26397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9776-5C41-41D4-A190-8D5E668959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1EEC-725C-4134-8951-951E30D26397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9776-5C41-41D4-A190-8D5E668959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1EEC-725C-4134-8951-951E30D26397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9776-5C41-41D4-A190-8D5E668959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1EEC-725C-4134-8951-951E30D26397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9776-5C41-41D4-A190-8D5E668959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1EEC-725C-4134-8951-951E30D26397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9776-5C41-41D4-A190-8D5E668959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1EEC-725C-4134-8951-951E30D26397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9776-5C41-41D4-A190-8D5E668959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1EEC-725C-4134-8951-951E30D26397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9776-5C41-41D4-A190-8D5E668959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1EEC-725C-4134-8951-951E30D26397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9776-5C41-41D4-A190-8D5E668959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F1EEC-725C-4134-8951-951E30D26397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E9776-5C41-41D4-A190-8D5E668959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活祭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 我是一個活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祭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不再屬於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自己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甘心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樂意獻給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一生一世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永屬袮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活祭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  每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個氣息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全是袮所賜予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財富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能力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血汗熱情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理當獻上歸袮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活祭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膏我  用我  從天降下火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願袮悅納獻上的所有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60</Words>
  <Application>Microsoft Office PowerPoint</Application>
  <PresentationFormat>如螢幕大小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活祭</vt:lpstr>
      <vt:lpstr>活祭</vt:lpstr>
      <vt:lpstr>活祭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活祭</dc:title>
  <dc:creator>大唐</dc:creator>
  <cp:lastModifiedBy>大唐</cp:lastModifiedBy>
  <cp:revision>1</cp:revision>
  <dcterms:created xsi:type="dcterms:W3CDTF">2017-12-03T00:12:35Z</dcterms:created>
  <dcterms:modified xsi:type="dcterms:W3CDTF">2017-12-03T00:13:58Z</dcterms:modified>
</cp:coreProperties>
</file>