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26287D6-DAE5-4990-84B7-E8DD2F874F16}" type="datetimeFigureOut">
              <a:rPr lang="zh-TW" altLang="en-US" smtClean="0"/>
              <a:t>2015/7/11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41AB131-BF54-4891-A52D-F56CAAF8CD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活著就是祭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不猜想今天會不會</a:t>
            </a:r>
            <a:r>
              <a:rPr lang="zh-TW" altLang="en-US" sz="5400" dirty="0" smtClean="0"/>
              <a:t>得獎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在何時如紅日</a:t>
            </a:r>
            <a:r>
              <a:rPr lang="zh-TW" altLang="en-US" sz="5400" dirty="0" smtClean="0"/>
              <a:t>發亮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心只想今天我可能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通通</a:t>
            </a:r>
            <a:r>
              <a:rPr lang="zh-TW" altLang="en-US" sz="5400" dirty="0"/>
              <a:t>仰賴您贈我的</a:t>
            </a:r>
            <a:r>
              <a:rPr lang="zh-TW" altLang="en-US" sz="5400" dirty="0" smtClean="0"/>
              <a:t>力量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活著就是祭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一首歌必須以心唱得</a:t>
            </a:r>
            <a:r>
              <a:rPr lang="zh-TW" altLang="en-US" sz="5400" dirty="0" smtClean="0"/>
              <a:t>響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企</a:t>
            </a:r>
            <a:r>
              <a:rPr lang="zh-TW" altLang="en-US" sz="5400" dirty="0"/>
              <a:t>在台前贏台下</a:t>
            </a:r>
            <a:r>
              <a:rPr lang="zh-TW" altLang="en-US" sz="5400" dirty="0" smtClean="0"/>
              <a:t>讚賞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將掌聲轉贈我所愛慕的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理想</a:t>
            </a:r>
            <a:r>
              <a:rPr lang="zh-TW" altLang="en-US" sz="5400" dirty="0"/>
              <a:t>別無他向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活著就是祭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/>
              <a:t>(</a:t>
            </a:r>
            <a:r>
              <a:rPr lang="zh-TW" altLang="en-US" sz="5400" dirty="0" smtClean="0"/>
              <a:t>我知道</a:t>
            </a:r>
            <a:r>
              <a:rPr lang="en-US" altLang="zh-TW" sz="5400" dirty="0" smtClean="0"/>
              <a:t>)</a:t>
            </a:r>
            <a:r>
              <a:rPr lang="zh-TW" altLang="en-US" sz="5400" dirty="0" smtClean="0"/>
              <a:t>活著</a:t>
            </a:r>
            <a:r>
              <a:rPr lang="zh-TW" altLang="en-US" sz="5400" dirty="0"/>
              <a:t>就是</a:t>
            </a:r>
            <a:r>
              <a:rPr lang="zh-TW" altLang="en-US" sz="5400" dirty="0" smtClean="0"/>
              <a:t>投入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用情</a:t>
            </a:r>
            <a:r>
              <a:rPr lang="zh-TW" altLang="en-US" sz="5400" dirty="0"/>
              <a:t>用力用我</a:t>
            </a:r>
            <a:r>
              <a:rPr lang="zh-TW" altLang="en-US" sz="5400" dirty="0" smtClean="0"/>
              <a:t>口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唱</a:t>
            </a:r>
            <a:r>
              <a:rPr lang="zh-TW" altLang="en-US" sz="5400" dirty="0"/>
              <a:t>您偉大奇妙愛心震懾這</a:t>
            </a:r>
            <a:r>
              <a:rPr lang="zh-TW" altLang="en-US" sz="5400" dirty="0" smtClean="0"/>
              <a:t>地球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莫</a:t>
            </a:r>
            <a:r>
              <a:rPr lang="zh-TW" altLang="en-US" sz="5400" dirty="0"/>
              <a:t>說在台上</a:t>
            </a:r>
            <a:r>
              <a:rPr lang="zh-TW" altLang="en-US" sz="5400" dirty="0" smtClean="0"/>
              <a:t>唱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即使</a:t>
            </a:r>
            <a:r>
              <a:rPr lang="zh-TW" altLang="en-US" sz="5400" dirty="0"/>
              <a:t>捲入</a:t>
            </a:r>
            <a:r>
              <a:rPr lang="zh-TW" altLang="en-US" sz="5400" dirty="0" smtClean="0"/>
              <a:t>激流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亦</a:t>
            </a:r>
            <a:r>
              <a:rPr lang="zh-TW" altLang="en-US" sz="5400" dirty="0"/>
              <a:t>要借用潮浪伴奏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活著就是祭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</a:t>
            </a:r>
            <a:r>
              <a:rPr lang="zh-TW" altLang="en-US" sz="5400" dirty="0" smtClean="0"/>
              <a:t>知道您</a:t>
            </a:r>
            <a:r>
              <a:rPr lang="zh-TW" altLang="en-US" sz="5400" dirty="0"/>
              <a:t>已賜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無盡</a:t>
            </a:r>
            <a:r>
              <a:rPr lang="zh-TW" altLang="en-US" sz="5400" dirty="0"/>
              <a:t>美善日夕伴我</a:t>
            </a:r>
            <a:r>
              <a:rPr lang="zh-TW" altLang="en-US" sz="5400" dirty="0" smtClean="0"/>
              <a:t>走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我要唱頌回謝</a:t>
            </a:r>
            <a:r>
              <a:rPr lang="zh-TW" altLang="en-US" sz="5400" dirty="0" smtClean="0"/>
              <a:t>厚恩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傾</a:t>
            </a:r>
            <a:r>
              <a:rPr lang="zh-TW" altLang="en-US" sz="5400" dirty="0"/>
              <a:t>出一生也</a:t>
            </a:r>
            <a:r>
              <a:rPr lang="zh-TW" altLang="en-US" sz="5400" dirty="0" smtClean="0"/>
              <a:t>不休只想</a:t>
            </a:r>
            <a:r>
              <a:rPr lang="zh-TW" altLang="en-US" sz="5400" dirty="0"/>
              <a:t>展露</a:t>
            </a:r>
            <a:r>
              <a:rPr lang="zh-TW" altLang="en-US" sz="5400" dirty="0" smtClean="0"/>
              <a:t>歌喉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這地球鍍上一種最精彩節奏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活著就是祭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全人為</a:t>
            </a:r>
            <a:r>
              <a:rPr lang="zh-TW" altLang="en-US" sz="5400" dirty="0" smtClean="0"/>
              <a:t>祭  呈獻徹底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頌歌</a:t>
            </a:r>
            <a:r>
              <a:rPr lang="zh-TW" altLang="en-US" sz="5400" dirty="0"/>
              <a:t>送</a:t>
            </a:r>
            <a:r>
              <a:rPr lang="zh-TW" altLang="en-US" sz="5400" dirty="0" smtClean="0"/>
              <a:t>遞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付出</a:t>
            </a:r>
            <a:r>
              <a:rPr lang="zh-TW" altLang="en-US" sz="5400" dirty="0" smtClean="0"/>
              <a:t>一切  唱</a:t>
            </a:r>
            <a:r>
              <a:rPr lang="zh-TW" altLang="en-US" sz="5400" dirty="0"/>
              <a:t>出您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夢想</a:t>
            </a:r>
            <a:r>
              <a:rPr lang="zh-TW" altLang="en-US" sz="5400" dirty="0"/>
              <a:t>開啟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3</TotalTime>
  <Words>155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佈景主題2</vt:lpstr>
      <vt:lpstr>活著就是祭</vt:lpstr>
      <vt:lpstr>活著就是祭</vt:lpstr>
      <vt:lpstr>活著就是祭</vt:lpstr>
      <vt:lpstr>活著就是祭</vt:lpstr>
      <vt:lpstr>活著就是祭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活著就是祭</dc:title>
  <dc:creator>大唐</dc:creator>
  <cp:lastModifiedBy>大唐</cp:lastModifiedBy>
  <cp:revision>1</cp:revision>
  <dcterms:created xsi:type="dcterms:W3CDTF">2015-07-11T12:04:29Z</dcterms:created>
  <dcterms:modified xsi:type="dcterms:W3CDTF">2015-07-11T12:08:07Z</dcterms:modified>
</cp:coreProperties>
</file>