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EF45-BEF0-4FBD-8208-95D45264641E}" type="datetimeFigureOut">
              <a:rPr lang="zh-TW" altLang="en-US" smtClean="0"/>
              <a:t>2017/10/7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9224-90BB-4852-8482-DDB35BC128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活著是為我主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活著是為我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你是我一生的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晴天  陰天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與我向前行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活著是為我主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日日敬拜我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讚美歸於父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在這處同心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活著是為我主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齊唱唱唱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  為要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一生投奔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歸向你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81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活著是為我主</vt:lpstr>
      <vt:lpstr>活著是為我主</vt:lpstr>
      <vt:lpstr>活著是為我主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活著是為我主</dc:title>
  <dc:creator>大唐</dc:creator>
  <cp:lastModifiedBy>大唐</cp:lastModifiedBy>
  <cp:revision>1</cp:revision>
  <dcterms:created xsi:type="dcterms:W3CDTF">2017-10-07T01:38:37Z</dcterms:created>
  <dcterms:modified xsi:type="dcterms:W3CDTF">2017-10-07T01:40:18Z</dcterms:modified>
</cp:coreProperties>
</file>