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EEB5-7168-4F77-91E9-27903F5B1FCF}" type="datetimeFigureOut">
              <a:rPr lang="zh-TW" altLang="en-US" smtClean="0"/>
              <a:t>2018/4/7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096A-703A-4B13-896D-304B8D964EA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眼睛  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我看見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榮美彰顯吸引我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耳朵  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我聽見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句話都讓我更愛你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俯伏在你榮耀中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你的榮美無人能及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活著為要全心來愛你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永遠住在你殿中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昔在今在永在的主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我愛你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全心敬拜你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日夜不停歌唱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活著為要敬拜你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我愛你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喔  全心敬拜你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日夜不停歌唱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我愛你  我愛你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154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活著為要敬拜你</vt:lpstr>
      <vt:lpstr>活著為要敬拜你</vt:lpstr>
      <vt:lpstr>活著為要敬拜你</vt:lpstr>
      <vt:lpstr>活著為要敬拜你</vt:lpstr>
      <vt:lpstr>活著為要敬拜你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活著為要敬拜你</dc:title>
  <dc:creator>大唐</dc:creator>
  <cp:lastModifiedBy>大唐</cp:lastModifiedBy>
  <cp:revision>1</cp:revision>
  <dcterms:created xsi:type="dcterms:W3CDTF">2018-04-07T12:21:49Z</dcterms:created>
  <dcterms:modified xsi:type="dcterms:W3CDTF">2018-04-07T12:24:34Z</dcterms:modified>
</cp:coreProperties>
</file>