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DF1E-6BA7-44B4-B91F-E3ABF1C171B9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深觸我心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耶穌誠然擔當我們的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背負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為我們的過犯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我們的罪孽壓傷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深觸我心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因你受的刑罰我們得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你受的鞭傷我們得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得醫治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深觸我心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 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觸我心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79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深觸我心</vt:lpstr>
      <vt:lpstr>深觸我心</vt:lpstr>
      <vt:lpstr>深觸我心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深觸我心</dc:title>
  <dc:creator>大唐</dc:creator>
  <cp:lastModifiedBy>大唐</cp:lastModifiedBy>
  <cp:revision>1</cp:revision>
  <dcterms:created xsi:type="dcterms:W3CDTF">2018-03-18T01:17:58Z</dcterms:created>
  <dcterms:modified xsi:type="dcterms:W3CDTF">2018-03-18T01:19:13Z</dcterms:modified>
</cp:coreProperties>
</file>