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F7ED-DC58-4A61-91FF-931B2E40DFCB}" type="datetimeFigureOut">
              <a:rPr lang="zh-TW" altLang="en-US" smtClean="0"/>
              <a:pPr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2426" y="1463040"/>
            <a:ext cx="8434416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柔和我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敬拜歌頌你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靜待朝見主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一心渴見你的美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2426" y="1463040"/>
            <a:ext cx="8434416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清心敬拜獻歌聲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心嚮往到我主的山嶺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傾心讚美吐心聲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呼吸你賜福的空氣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清心敬拜</vt:lpstr>
      <vt:lpstr>清心敬拜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清心敬拜</dc:title>
  <dc:creator>DAIDUONG</dc:creator>
  <cp:lastModifiedBy>大唐</cp:lastModifiedBy>
  <cp:revision>2</cp:revision>
  <dcterms:created xsi:type="dcterms:W3CDTF">2013-08-31T11:45:58Z</dcterms:created>
  <dcterms:modified xsi:type="dcterms:W3CDTF">2018-02-22T05:22:25Z</dcterms:modified>
</cp:coreProperties>
</file>