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8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9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232-434D-4FF9-AB7E-0FA1342B0EC6}" type="datetimeFigureOut">
              <a:rPr lang="zh-TW" altLang="en-US" smtClean="0"/>
              <a:t>2014/5/28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0124-BFCB-4BC9-ABEA-0CECF7A9AD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溫馨的家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5400" dirty="0" smtClean="0"/>
              <a:t>Oh  </a:t>
            </a:r>
            <a:r>
              <a:rPr lang="zh-CN" altLang="en-US" sz="5400" dirty="0" smtClean="0"/>
              <a:t>溫馨的家可找到真快樂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有幸福陪著我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TW" sz="5400" dirty="0" smtClean="0"/>
              <a:t>Oh  </a:t>
            </a:r>
            <a:r>
              <a:rPr lang="zh-CN" altLang="en-US" sz="5400" dirty="0" smtClean="0"/>
              <a:t>爸爸媽媽喜歡我聽故事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每夜安然度過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溫馨的家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問我喜歡爸爸多</a:t>
            </a:r>
            <a:r>
              <a:rPr lang="en-US" altLang="zh-CN" sz="5400" dirty="0" smtClean="0"/>
              <a:t>D</a:t>
            </a:r>
          </a:p>
          <a:p>
            <a:pPr algn="ctr">
              <a:buNone/>
            </a:pPr>
            <a:r>
              <a:rPr lang="zh-CN" altLang="en-US" sz="5400" dirty="0" smtClean="0"/>
              <a:t>抑或媽媽多</a:t>
            </a:r>
            <a:r>
              <a:rPr lang="en-US" altLang="zh-CN" sz="5400" dirty="0" smtClean="0"/>
              <a:t>D</a:t>
            </a:r>
          </a:p>
          <a:p>
            <a:pPr algn="ctr">
              <a:buNone/>
            </a:pPr>
            <a:r>
              <a:rPr lang="zh-CN" altLang="en-US" sz="5400" dirty="0" smtClean="0"/>
              <a:t>我話爸爸媽媽錫我多</a:t>
            </a:r>
            <a:r>
              <a:rPr lang="en-US" altLang="zh-CN" sz="5400" dirty="0" smtClean="0"/>
              <a:t>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溫馨的家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靚仔爸爸好英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靚</a:t>
            </a:r>
            <a:r>
              <a:rPr lang="zh-CN" altLang="en-US" sz="5400" dirty="0" smtClean="0"/>
              <a:t>女媽媽好醒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用遺傳來做證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溫馨的家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5400" dirty="0" smtClean="0"/>
              <a:t>Oh  </a:t>
            </a:r>
            <a:r>
              <a:rPr lang="zh-CN" altLang="en-US" sz="5400" dirty="0" smtClean="0"/>
              <a:t>爸爸媽媽喜歡我聽晒佢話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我學乖唔犯錯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CN" sz="5400" dirty="0" smtClean="0"/>
              <a:t>Oh  </a:t>
            </a:r>
            <a:r>
              <a:rPr lang="zh-CN" altLang="en-US" sz="5400" dirty="0" smtClean="0"/>
              <a:t>溫馨的家一天有一天快樂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快樂的人是我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溫馨的家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快樂跳下叫下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唱</a:t>
            </a:r>
            <a:r>
              <a:rPr lang="zh-CN" altLang="en-US" sz="5400" dirty="0" smtClean="0"/>
              <a:t>下笑下  抱緊我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4</TotalTime>
  <Words>111</Words>
  <Application>Microsoft Office PowerPoint</Application>
  <PresentationFormat>如螢幕大小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佈景主題3</vt:lpstr>
      <vt:lpstr>溫馨的家</vt:lpstr>
      <vt:lpstr>溫馨的家</vt:lpstr>
      <vt:lpstr>溫馨的家</vt:lpstr>
      <vt:lpstr>溫馨的家</vt:lpstr>
      <vt:lpstr>溫馨的家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溫馨的家</dc:title>
  <dc:creator>DAIDUONG</dc:creator>
  <cp:lastModifiedBy>DAIDUONG</cp:lastModifiedBy>
  <cp:revision>1</cp:revision>
  <dcterms:created xsi:type="dcterms:W3CDTF">2014-05-28T08:36:25Z</dcterms:created>
  <dcterms:modified xsi:type="dcterms:W3CDTF">2014-05-28T08:41:19Z</dcterms:modified>
</cp:coreProperties>
</file>