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4535D4-E57B-4781-9124-0672BE1C2340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D9FA95-E371-4CB4-92FA-CCB84BDE5DF6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6574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35D4-E57B-4781-9124-0672BE1C2340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FA95-E371-4CB4-92FA-CCB84BDE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8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35D4-E57B-4781-9124-0672BE1C2340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FA95-E371-4CB4-92FA-CCB84BDE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6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35D4-E57B-4781-9124-0672BE1C2340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FA95-E371-4CB4-92FA-CCB84BDE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4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4535D4-E57B-4781-9124-0672BE1C2340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D9FA95-E371-4CB4-92FA-CCB84BDE5D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85766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35D4-E57B-4781-9124-0672BE1C2340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FA95-E371-4CB4-92FA-CCB84BDE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8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35D4-E57B-4781-9124-0672BE1C2340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FA95-E371-4CB4-92FA-CCB84BDE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0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35D4-E57B-4781-9124-0672BE1C2340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FA95-E371-4CB4-92FA-CCB84BDE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2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35D4-E57B-4781-9124-0672BE1C2340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FA95-E371-4CB4-92FA-CCB84BDE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3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4535D4-E57B-4781-9124-0672BE1C2340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D9FA95-E371-4CB4-92FA-CCB84BDE5D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250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4535D4-E57B-4781-9124-0672BE1C2340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D9FA95-E371-4CB4-92FA-CCB84BDE5D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110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C84535D4-E57B-4781-9124-0672BE1C2340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4D9FA95-E371-4CB4-92FA-CCB84BDE5D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074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B2A4-6461-4129-99A2-21C9FF1D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滿足的喜樂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0CA95-F5EC-4A89-A309-67F31C743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在袮面前有滿足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有滿足的喜樂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在袮面前有滿足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有滿足的喜樂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632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B2A4-6461-4129-99A2-21C9FF1D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滿足的喜樂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0CA95-F5EC-4A89-A309-67F31C743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在袮面前有滿足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有滿足的喜樂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在袮右手中有永遠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有永遠的福樂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93671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</TotalTime>
  <Words>63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Microsoft JhengHei</vt:lpstr>
      <vt:lpstr>Franklin Gothic Book</vt:lpstr>
      <vt:lpstr>Crop</vt:lpstr>
      <vt:lpstr>滿足的喜樂</vt:lpstr>
      <vt:lpstr>滿足的喜樂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滿足的喜樂</dc:title>
  <dc:creator>batisuoc</dc:creator>
  <cp:lastModifiedBy>batisuoc</cp:lastModifiedBy>
  <cp:revision>2</cp:revision>
  <dcterms:created xsi:type="dcterms:W3CDTF">2018-02-02T06:14:22Z</dcterms:created>
  <dcterms:modified xsi:type="dcterms:W3CDTF">2018-02-03T15:04:25Z</dcterms:modified>
</cp:coreProperties>
</file>