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AEE9-6D2D-4165-98C2-85C5049354E7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12D3-9CAF-47FC-8C4E-D30716EDD6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FromTheMaddingCrowd_210x1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61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428604"/>
            <a:ext cx="5000660" cy="1143000"/>
          </a:xfrm>
        </p:spPr>
        <p:txBody>
          <a:bodyPr>
            <a:normAutofit/>
          </a:bodyPr>
          <a:lstStyle/>
          <a:p>
            <a:r>
              <a:rPr lang="zh-CN" altLang="en-US" sz="6600" b="1" u="sng" dirty="0">
                <a:solidFill>
                  <a:schemeClr val="bg1"/>
                </a:solidFill>
              </a:rPr>
              <a:t>漂</a:t>
            </a:r>
            <a:r>
              <a:rPr lang="zh-CN" altLang="en-US" sz="6600" b="1" u="sng" dirty="0" smtClean="0">
                <a:solidFill>
                  <a:schemeClr val="bg1"/>
                </a:solidFill>
              </a:rPr>
              <a:t>流日記</a:t>
            </a:r>
            <a:endParaRPr lang="en-US" sz="66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lking-with-G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5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" y="-11114"/>
            <a:ext cx="5186370" cy="394018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全是</a:t>
            </a:r>
            <a:r>
              <a:rPr lang="zh-TW" altLang="en-US" sz="5400" b="1" dirty="0" smtClean="0"/>
              <a:t>你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賜</a:t>
            </a:r>
            <a:r>
              <a:rPr lang="zh-TW" altLang="en-US" sz="5400" b="1" dirty="0"/>
              <a:t>律法在心</a:t>
            </a:r>
            <a:r>
              <a:rPr lang="zh-TW" altLang="en-US" sz="5400" b="1" dirty="0" smtClean="0"/>
              <a:t>裡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賜</a:t>
            </a:r>
            <a:r>
              <a:rPr lang="zh-TW" altLang="en-US" sz="5400" b="1" dirty="0"/>
              <a:t>這恩</a:t>
            </a:r>
            <a:r>
              <a:rPr lang="zh-TW" altLang="en-US" sz="5400" b="1" dirty="0" smtClean="0"/>
              <a:t>典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留</a:t>
            </a:r>
            <a:r>
              <a:rPr lang="zh-TW" altLang="en-US" sz="5400" b="1" dirty="0"/>
              <a:t>記號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ai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感激你降禍賜福每段路</a:t>
            </a:r>
            <a:r>
              <a:rPr lang="zh-TW" altLang="en-US" sz="5400" b="1" dirty="0" smtClean="0"/>
              <a:t>途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讓</a:t>
            </a:r>
            <a:r>
              <a:rPr lang="zh-TW" altLang="en-US" sz="5400" b="1" dirty="0"/>
              <a:t>我領略怎麼叫好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ck-footage-loop-of-white-clouds-over-blue-sky-with-god-rays-time-lap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6367" cy="6869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唯獨你永立約未改</a:t>
            </a:r>
            <a:r>
              <a:rPr lang="zh-TW" altLang="en-US" sz="5400" b="1" dirty="0" smtClean="0"/>
              <a:t>變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以</a:t>
            </a:r>
            <a:r>
              <a:rPr lang="zh-TW" altLang="en-US" sz="5400" b="1" dirty="0"/>
              <a:t>愛火光來引路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6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571744"/>
            <a:ext cx="8229600" cy="2011354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</a:rPr>
              <a:t>長途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中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是</a:t>
            </a:r>
            <a:r>
              <a:rPr lang="zh-TW" altLang="en-US" sz="5400" b="1" dirty="0">
                <a:solidFill>
                  <a:schemeClr val="bg1"/>
                </a:solidFill>
              </a:rPr>
              <a:t>你不捨且不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棄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/>
            </a:r>
            <a:br>
              <a:rPr lang="zh-TW" altLang="en-US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>
                <a:solidFill>
                  <a:schemeClr val="bg1"/>
                </a:solidFill>
              </a:rPr>
              <a:t/>
            </a:r>
            <a:br>
              <a:rPr lang="en-US" altLang="zh-TW" sz="5400" b="1" dirty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你</a:t>
            </a:r>
            <a:r>
              <a:rPr lang="zh-TW" altLang="en-US" sz="5400" b="1" dirty="0">
                <a:solidFill>
                  <a:schemeClr val="bg1"/>
                </a:solidFill>
              </a:rPr>
              <a:t>引導我此生不可以忘記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necting with G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488" y="357166"/>
            <a:ext cx="6043626" cy="5226064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每一天渡每一</a:t>
            </a:r>
            <a:r>
              <a:rPr lang="zh-TW" altLang="en-US" sz="5400" b="1" dirty="0" smtClean="0"/>
              <a:t>天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仿</a:t>
            </a:r>
            <a:r>
              <a:rPr lang="zh-TW" altLang="en-US" sz="5400" b="1" dirty="0"/>
              <a:t>似沒了沒</a:t>
            </a:r>
            <a:r>
              <a:rPr lang="zh-TW" altLang="en-US" sz="5400" b="1" dirty="0" smtClean="0"/>
              <a:t>完</a:t>
            </a:r>
            <a:br>
              <a:rPr lang="zh-TW" altLang="en-US" sz="5400" b="1" dirty="0" smtClean="0"/>
            </a:br>
            <a:r>
              <a:rPr lang="zh-TW" altLang="en-US" sz="5400" b="1" dirty="0"/>
              <a:t>回頭望歲月已不</a:t>
            </a:r>
            <a:r>
              <a:rPr lang="zh-TW" altLang="en-US" sz="5400" b="1" dirty="0" smtClean="0"/>
              <a:t>再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卻</a:t>
            </a:r>
            <a:r>
              <a:rPr lang="zh-TW" altLang="en-US" sz="5400" b="1" dirty="0"/>
              <a:t>又回到起點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th-god-all-things-are-possi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7358" cy="6848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4" y="0"/>
            <a:ext cx="5286380" cy="4000528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過了海踏遍荒</a:t>
            </a:r>
            <a:r>
              <a:rPr lang="zh-TW" altLang="en-US" sz="5400" b="1" dirty="0" smtClean="0"/>
              <a:t>野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仍</a:t>
            </a:r>
            <a:r>
              <a:rPr lang="zh-TW" altLang="en-US" sz="5400" b="1" dirty="0"/>
              <a:t>未見你</a:t>
            </a:r>
            <a:r>
              <a:rPr lang="zh-TW" altLang="en-US" sz="5400" b="1" dirty="0" smtClean="0"/>
              <a:t>面</a:t>
            </a:r>
            <a:br>
              <a:rPr lang="zh-TW" altLang="en-US" sz="5400" b="1" dirty="0" smtClean="0"/>
            </a:br>
            <a:r>
              <a:rPr lang="zh-TW" altLang="en-US" sz="5400" b="1" dirty="0"/>
              <a:t>願明天能再堅</a:t>
            </a:r>
            <a:r>
              <a:rPr lang="zh-TW" altLang="en-US" sz="5400" b="1" dirty="0" smtClean="0"/>
              <a:t>持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緊</a:t>
            </a:r>
            <a:r>
              <a:rPr lang="zh-TW" altLang="en-US" sz="5400" b="1" dirty="0"/>
              <a:t>握永約恩典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lking-with-G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5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" y="-11114"/>
            <a:ext cx="5186370" cy="394018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全是</a:t>
            </a:r>
            <a:r>
              <a:rPr lang="zh-TW" altLang="en-US" sz="5400" b="1" dirty="0" smtClean="0"/>
              <a:t>你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賜</a:t>
            </a:r>
            <a:r>
              <a:rPr lang="zh-TW" altLang="en-US" sz="5400" b="1" dirty="0"/>
              <a:t>律法在心</a:t>
            </a:r>
            <a:r>
              <a:rPr lang="zh-TW" altLang="en-US" sz="5400" b="1" dirty="0" smtClean="0"/>
              <a:t>裡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賜</a:t>
            </a:r>
            <a:r>
              <a:rPr lang="zh-TW" altLang="en-US" sz="5400" b="1" dirty="0"/>
              <a:t>這恩</a:t>
            </a:r>
            <a:r>
              <a:rPr lang="zh-TW" altLang="en-US" sz="5400" b="1" dirty="0" smtClean="0"/>
              <a:t>典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留</a:t>
            </a:r>
            <a:r>
              <a:rPr lang="zh-TW" altLang="en-US" sz="5400" b="1" dirty="0"/>
              <a:t>記號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ai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感激你降禍賜福每段路</a:t>
            </a:r>
            <a:r>
              <a:rPr lang="zh-TW" altLang="en-US" sz="5400" b="1" dirty="0" smtClean="0"/>
              <a:t>途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讓</a:t>
            </a:r>
            <a:r>
              <a:rPr lang="zh-TW" altLang="en-US" sz="5400" b="1" dirty="0"/>
              <a:t>我領略怎麼叫好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ck-footage-loop-of-white-clouds-over-blue-sky-with-god-rays-time-lap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6367" cy="6869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唯獨你永立約未改</a:t>
            </a:r>
            <a:r>
              <a:rPr lang="zh-TW" altLang="en-US" sz="5400" b="1" dirty="0" smtClean="0"/>
              <a:t>變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以</a:t>
            </a:r>
            <a:r>
              <a:rPr lang="zh-TW" altLang="en-US" sz="5400" b="1" dirty="0"/>
              <a:t>愛火光來引路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6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571744"/>
            <a:ext cx="8229600" cy="2011354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</a:rPr>
              <a:t>長途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中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是</a:t>
            </a:r>
            <a:r>
              <a:rPr lang="zh-TW" altLang="en-US" sz="5400" b="1" dirty="0">
                <a:solidFill>
                  <a:schemeClr val="bg1"/>
                </a:solidFill>
              </a:rPr>
              <a:t>你不捨且不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棄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/>
            </a:r>
            <a:br>
              <a:rPr lang="zh-TW" altLang="en-US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>
                <a:solidFill>
                  <a:schemeClr val="bg1"/>
                </a:solidFill>
              </a:rPr>
              <a:t/>
            </a:r>
            <a:br>
              <a:rPr lang="en-US" altLang="zh-TW" sz="5400" b="1" dirty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你</a:t>
            </a:r>
            <a:r>
              <a:rPr lang="zh-TW" altLang="en-US" sz="5400" b="1" dirty="0">
                <a:solidFill>
                  <a:schemeClr val="bg1"/>
                </a:solidFill>
              </a:rPr>
              <a:t>引導我此生不可以忘記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li-Run-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8136"/>
            <a:ext cx="9144000" cy="6886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428868"/>
            <a:ext cx="6786610" cy="215423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</a:rPr>
              <a:t>每一天過每一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天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轉</a:t>
            </a:r>
            <a:r>
              <a:rPr lang="zh-TW" altLang="en-US" sz="5400" b="1" dirty="0">
                <a:solidFill>
                  <a:schemeClr val="bg1"/>
                </a:solidFill>
              </a:rPr>
              <a:t>眼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又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過大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年</a:t>
            </a:r>
            <a:br>
              <a:rPr lang="zh-TW" altLang="en-US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>
                <a:solidFill>
                  <a:schemeClr val="bg1"/>
                </a:solidFill>
              </a:rPr>
              <a:t/>
            </a:r>
            <a:br>
              <a:rPr lang="en-US" altLang="zh-TW" sz="5400" b="1" dirty="0">
                <a:solidFill>
                  <a:schemeClr val="bg1"/>
                </a:solidFill>
              </a:rPr>
            </a:b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en-US" altLang="zh-TW" sz="5400" b="1" dirty="0">
                <a:solidFill>
                  <a:schemeClr val="bg1"/>
                </a:solidFill>
              </a:rPr>
              <a:t/>
            </a:r>
            <a:br>
              <a:rPr lang="en-US" altLang="zh-TW" sz="5400" b="1" dirty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回</a:t>
            </a:r>
            <a:r>
              <a:rPr lang="zh-TW" altLang="en-US" sz="5400" b="1" dirty="0">
                <a:solidFill>
                  <a:schemeClr val="bg1"/>
                </a:solidFill>
              </a:rPr>
              <a:t>頭望歲月已飄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遠</a:t>
            </a:r>
            <a:r>
              <a:rPr lang="en-US" altLang="zh-TW" sz="5400" b="1" dirty="0" smtClean="0">
                <a:solidFill>
                  <a:schemeClr val="bg1"/>
                </a:solidFill>
              </a:rPr>
              <a:t/>
            </a:r>
            <a:br>
              <a:rPr lang="en-US" altLang="zh-TW" sz="5400" b="1" dirty="0" smtClean="0">
                <a:solidFill>
                  <a:schemeClr val="bg1"/>
                </a:solidFill>
              </a:rPr>
            </a:br>
            <a:r>
              <a:rPr lang="zh-TW" altLang="en-US" sz="5400" b="1" dirty="0" smtClean="0">
                <a:solidFill>
                  <a:schemeClr val="bg1"/>
                </a:solidFill>
              </a:rPr>
              <a:t>已</a:t>
            </a:r>
            <a:r>
              <a:rPr lang="zh-TW" altLang="en-US" sz="5400" b="1" dirty="0">
                <a:solidFill>
                  <a:schemeClr val="bg1"/>
                </a:solidFill>
              </a:rPr>
              <a:t>是迎向終點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ad-running-631x4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09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158" y="-785842"/>
            <a:ext cx="5829312" cy="4868874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過了海越過荒</a:t>
            </a:r>
            <a:r>
              <a:rPr lang="zh-TW" altLang="en-US" sz="5400" b="1" dirty="0" smtClean="0"/>
              <a:t>野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尋</a:t>
            </a:r>
            <a:r>
              <a:rPr lang="zh-TW" altLang="en-US" sz="5400" b="1" dirty="0"/>
              <a:t>著了你</a:t>
            </a:r>
            <a:r>
              <a:rPr lang="zh-TW" altLang="en-US" sz="5400" b="1" dirty="0" smtClean="0"/>
              <a:t>面</a:t>
            </a:r>
            <a:br>
              <a:rPr lang="zh-TW" altLang="en-US" sz="5400" b="1" dirty="0" smtClean="0"/>
            </a:br>
            <a:r>
              <a:rPr lang="zh-TW" altLang="en-US" sz="5400" b="1" dirty="0"/>
              <a:t>願明天直到終結</a:t>
            </a:r>
            <a:r>
              <a:rPr lang="zh-TW" altLang="en-US" sz="5400" b="1" dirty="0" smtClean="0"/>
              <a:t>時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緊</a:t>
            </a:r>
            <a:r>
              <a:rPr lang="zh-TW" altLang="en-US" sz="5400" b="1" dirty="0"/>
              <a:t>握永約恩典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漂流日記</vt:lpstr>
      <vt:lpstr>每一天渡每一天 仿似沒了沒完 回頭望歲月已不再 卻又回到起點</vt:lpstr>
      <vt:lpstr>過了海踏遍荒野 仍未見你面 願明天能再堅持 緊握永約恩典</vt:lpstr>
      <vt:lpstr>全是你 賜律法在心裡 賜這恩典 留記號</vt:lpstr>
      <vt:lpstr>感激你降禍賜福每段路途 讓我領略怎麼叫好</vt:lpstr>
      <vt:lpstr>唯獨你永立約未改變 以愛火光來引路</vt:lpstr>
      <vt:lpstr>長途中 是你不捨且不棄      你引導我此生不可以忘記</vt:lpstr>
      <vt:lpstr>每一天過每一天 轉眼又過大年     回頭望歲月已飄遠 已是迎向終點</vt:lpstr>
      <vt:lpstr>過了海越過荒野 尋著了你面 願明天直到終結時 緊握永約恩典</vt:lpstr>
      <vt:lpstr>全是你 賜律法在心裡 賜這恩典 留記號</vt:lpstr>
      <vt:lpstr>感激你降禍賜福每段路途 讓我領略怎麼叫好</vt:lpstr>
      <vt:lpstr>唯獨你永立約未改變 以愛火光來引路</vt:lpstr>
      <vt:lpstr>長途中 是你不捨且不棄      你引導我此生不可以忘記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每一天渡每一天 仿似沒了沒完 回頭望歲月已不再 卻又回到起點</dc:title>
  <dc:creator>Asus</dc:creator>
  <cp:lastModifiedBy>Asus</cp:lastModifiedBy>
  <cp:revision>4</cp:revision>
  <dcterms:created xsi:type="dcterms:W3CDTF">2014-12-31T11:07:38Z</dcterms:created>
  <dcterms:modified xsi:type="dcterms:W3CDTF">2014-12-31T11:34:46Z</dcterms:modified>
</cp:coreProperties>
</file>