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30E9-8AF4-4586-95CD-280CDD5897FF}" type="datetimeFigureOut">
              <a:rPr lang="zh-TW" altLang="en-US" smtClean="0"/>
              <a:t>2018/4/5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3C004-34B3-4DF2-8D9C-8786DCD94B0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30E9-8AF4-4586-95CD-280CDD5897FF}" type="datetimeFigureOut">
              <a:rPr lang="zh-TW" altLang="en-US" smtClean="0"/>
              <a:t>2018/4/5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3C004-34B3-4DF2-8D9C-8786DCD94B0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30E9-8AF4-4586-95CD-280CDD5897FF}" type="datetimeFigureOut">
              <a:rPr lang="zh-TW" altLang="en-US" smtClean="0"/>
              <a:t>2018/4/5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3C004-34B3-4DF2-8D9C-8786DCD94B0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30E9-8AF4-4586-95CD-280CDD5897FF}" type="datetimeFigureOut">
              <a:rPr lang="zh-TW" altLang="en-US" smtClean="0"/>
              <a:t>2018/4/5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3C004-34B3-4DF2-8D9C-8786DCD94B0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30E9-8AF4-4586-95CD-280CDD5897FF}" type="datetimeFigureOut">
              <a:rPr lang="zh-TW" altLang="en-US" smtClean="0"/>
              <a:t>2018/4/5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3C004-34B3-4DF2-8D9C-8786DCD94B0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30E9-8AF4-4586-95CD-280CDD5897FF}" type="datetimeFigureOut">
              <a:rPr lang="zh-TW" altLang="en-US" smtClean="0"/>
              <a:t>2018/4/5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3C004-34B3-4DF2-8D9C-8786DCD94B0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30E9-8AF4-4586-95CD-280CDD5897FF}" type="datetimeFigureOut">
              <a:rPr lang="zh-TW" altLang="en-US" smtClean="0"/>
              <a:t>2018/4/5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3C004-34B3-4DF2-8D9C-8786DCD94B0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30E9-8AF4-4586-95CD-280CDD5897FF}" type="datetimeFigureOut">
              <a:rPr lang="zh-TW" altLang="en-US" smtClean="0"/>
              <a:t>2018/4/5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3C004-34B3-4DF2-8D9C-8786DCD94B0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30E9-8AF4-4586-95CD-280CDD5897FF}" type="datetimeFigureOut">
              <a:rPr lang="zh-TW" altLang="en-US" smtClean="0"/>
              <a:t>2018/4/5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3C004-34B3-4DF2-8D9C-8786DCD94B0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30E9-8AF4-4586-95CD-280CDD5897FF}" type="datetimeFigureOut">
              <a:rPr lang="zh-TW" altLang="en-US" smtClean="0"/>
              <a:t>2018/4/5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3C004-34B3-4DF2-8D9C-8786DCD94B0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30E9-8AF4-4586-95CD-280CDD5897FF}" type="datetimeFigureOut">
              <a:rPr lang="zh-TW" altLang="en-US" smtClean="0"/>
              <a:t>2018/4/5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3C004-34B3-4DF2-8D9C-8786DCD94B0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A30E9-8AF4-4586-95CD-280CDD5897FF}" type="datetimeFigureOut">
              <a:rPr lang="zh-TW" altLang="en-US" smtClean="0"/>
              <a:t>2018/4/5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3C004-34B3-4DF2-8D9C-8786DCD94B0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為主來夢想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相片裡兒時的摸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樣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記錄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著年少的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時光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曾經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在你我的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心中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要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登上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月亮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要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飛越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太平洋</a:t>
            </a:r>
            <a:r>
              <a:rPr lang="en-US" altLang="zh-TW" sz="5400" b="1" dirty="0" smtClean="0">
                <a:latin typeface="微軟正黑體" pitchFamily="34" charset="-120"/>
                <a:ea typeface="微軟正黑體" pitchFamily="34" charset="-120"/>
              </a:rPr>
              <a:t>   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啊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為主來夢想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多年後我們都成長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告別了青澀和迷惘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曾經在你我的心中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編織的夢想是否已遺忘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為主來夢想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哦</a:t>
            </a:r>
            <a:r>
              <a:rPr lang="en-US" altLang="zh-TW" sz="5400" b="1" dirty="0">
                <a:latin typeface="微軟正黑體" pitchFamily="34" charset="-120"/>
                <a:ea typeface="微軟正黑體" pitchFamily="34" charset="-120"/>
              </a:rPr>
              <a:t>   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人生的理想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是為主發光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拭去了眼淚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使我們更堅強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為主來夢想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路依然漫長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別失去盼望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痛苦時</a:t>
            </a:r>
            <a:r>
              <a:rPr lang="en-US" altLang="zh-TW" sz="5400" b="1" dirty="0">
                <a:latin typeface="微軟正黑體" pitchFamily="34" charset="-120"/>
                <a:ea typeface="微軟正黑體" pitchFamily="34" charset="-120"/>
              </a:rPr>
              <a:t>   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記得有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主在你身旁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為主來夢想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為主來夢想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為主來發光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雖然有挫折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但我不用沮喪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為主來夢想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主是我力量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主指引方向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我們的日子有夢想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有燦爛的陽光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124</Words>
  <Application>Microsoft Office PowerPoint</Application>
  <PresentationFormat>如螢幕大小 (4:3)</PresentationFormat>
  <Paragraphs>31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Office 佈景主題</vt:lpstr>
      <vt:lpstr>為主來夢想</vt:lpstr>
      <vt:lpstr>為主來夢想</vt:lpstr>
      <vt:lpstr>為主來夢想</vt:lpstr>
      <vt:lpstr>為主來夢想</vt:lpstr>
      <vt:lpstr>為主來夢想</vt:lpstr>
      <vt:lpstr>為主來夢想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為主來夢想</dc:title>
  <dc:creator>大唐</dc:creator>
  <cp:lastModifiedBy>大唐</cp:lastModifiedBy>
  <cp:revision>1</cp:revision>
  <dcterms:created xsi:type="dcterms:W3CDTF">2018-04-05T13:43:21Z</dcterms:created>
  <dcterms:modified xsi:type="dcterms:W3CDTF">2018-04-05T13:50:54Z</dcterms:modified>
</cp:coreProperties>
</file>