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5B57-A372-4E8E-976D-435B3E1ECB23}" type="datetimeFigureOut">
              <a:rPr lang="zh-TW" altLang="en-US" smtClean="0"/>
              <a:pPr/>
              <a:t>2017/11/18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DE27-17CA-4ACD-AC81-7E2E8044841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5B57-A372-4E8E-976D-435B3E1ECB23}" type="datetimeFigureOut">
              <a:rPr lang="zh-TW" altLang="en-US" smtClean="0"/>
              <a:pPr/>
              <a:t>2017/11/18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DE27-17CA-4ACD-AC81-7E2E8044841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5B57-A372-4E8E-976D-435B3E1ECB23}" type="datetimeFigureOut">
              <a:rPr lang="zh-TW" altLang="en-US" smtClean="0"/>
              <a:pPr/>
              <a:t>2017/11/18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DE27-17CA-4ACD-AC81-7E2E8044841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5B57-A372-4E8E-976D-435B3E1ECB23}" type="datetimeFigureOut">
              <a:rPr lang="zh-TW" altLang="en-US" smtClean="0"/>
              <a:pPr/>
              <a:t>2017/11/18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DE27-17CA-4ACD-AC81-7E2E8044841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5B57-A372-4E8E-976D-435B3E1ECB23}" type="datetimeFigureOut">
              <a:rPr lang="zh-TW" altLang="en-US" smtClean="0"/>
              <a:pPr/>
              <a:t>2017/11/18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DE27-17CA-4ACD-AC81-7E2E8044841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5B57-A372-4E8E-976D-435B3E1ECB23}" type="datetimeFigureOut">
              <a:rPr lang="zh-TW" altLang="en-US" smtClean="0"/>
              <a:pPr/>
              <a:t>2017/11/18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DE27-17CA-4ACD-AC81-7E2E8044841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5B57-A372-4E8E-976D-435B3E1ECB23}" type="datetimeFigureOut">
              <a:rPr lang="zh-TW" altLang="en-US" smtClean="0"/>
              <a:pPr/>
              <a:t>2017/11/18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DE27-17CA-4ACD-AC81-7E2E8044841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5B57-A372-4E8E-976D-435B3E1ECB23}" type="datetimeFigureOut">
              <a:rPr lang="zh-TW" altLang="en-US" smtClean="0"/>
              <a:pPr/>
              <a:t>2017/11/18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DE27-17CA-4ACD-AC81-7E2E8044841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5B57-A372-4E8E-976D-435B3E1ECB23}" type="datetimeFigureOut">
              <a:rPr lang="zh-TW" altLang="en-US" smtClean="0"/>
              <a:pPr/>
              <a:t>2017/11/18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DE27-17CA-4ACD-AC81-7E2E8044841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5B57-A372-4E8E-976D-435B3E1ECB23}" type="datetimeFigureOut">
              <a:rPr lang="zh-TW" altLang="en-US" smtClean="0"/>
              <a:pPr/>
              <a:t>2017/11/18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DE27-17CA-4ACD-AC81-7E2E8044841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5B57-A372-4E8E-976D-435B3E1ECB23}" type="datetimeFigureOut">
              <a:rPr lang="zh-TW" altLang="en-US" smtClean="0"/>
              <a:pPr/>
              <a:t>2017/11/18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DE27-17CA-4ACD-AC81-7E2E8044841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05B57-A372-4E8E-976D-435B3E1ECB23}" type="datetimeFigureOut">
              <a:rPr lang="zh-TW" altLang="en-US" smtClean="0"/>
              <a:pPr/>
              <a:t>2017/11/18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CDE27-17CA-4ACD-AC81-7E2E8044841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為愛而生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有一個夢想在我心頭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一路上不該有人獨自停留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只要你願意 小小亮光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能在黑暗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裡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照亮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為愛而生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為所愛的發出聲音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唱一首歌讓世界傾聽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手握著手就有溫暖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活得精彩都是因為愛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為愛而生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為愛而生　為愛而活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為愛去付出擁抱不放手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為愛流淚　為愛而笑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為愛我願意一路同行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為愛而生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愛裡沒有孤單　沒有懼怕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放下自己多走一里路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單單相信沒有保留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因為愛裡滿有奇蹟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為愛而生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愛將不可能變為可能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能傳遞愛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為愛活過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就是值得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89</Words>
  <Application>Microsoft Office PowerPoint</Application>
  <PresentationFormat>如螢幕大小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佈景主題1</vt:lpstr>
      <vt:lpstr>為愛而生</vt:lpstr>
      <vt:lpstr>為愛而生</vt:lpstr>
      <vt:lpstr>為愛而生</vt:lpstr>
      <vt:lpstr>為愛而生</vt:lpstr>
      <vt:lpstr>為愛而生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為愛而生</dc:title>
  <dc:creator>大唐</dc:creator>
  <cp:lastModifiedBy>大唐</cp:lastModifiedBy>
  <cp:revision>2</cp:revision>
  <dcterms:created xsi:type="dcterms:W3CDTF">2017-11-18T02:45:19Z</dcterms:created>
  <dcterms:modified xsi:type="dcterms:W3CDTF">2017-11-18T02:48:24Z</dcterms:modified>
</cp:coreProperties>
</file>