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0A9FE8-FC1F-4569-8003-2B8D5F2272AE}" type="datetimeFigureOut">
              <a:rPr lang="zh-TW" altLang="en-US" smtClean="0"/>
              <a:t>2015/10/25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81F7D-D779-4841-8324-83E4BD4854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0A9FE8-FC1F-4569-8003-2B8D5F2272AE}" type="datetimeFigureOut">
              <a:rPr lang="zh-TW" altLang="en-US" smtClean="0"/>
              <a:t>2015/10/25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81F7D-D779-4841-8324-83E4BD4854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0A9FE8-FC1F-4569-8003-2B8D5F2272AE}" type="datetimeFigureOut">
              <a:rPr lang="zh-TW" altLang="en-US" smtClean="0"/>
              <a:t>2015/10/25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81F7D-D779-4841-8324-83E4BD4854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0A9FE8-FC1F-4569-8003-2B8D5F2272AE}" type="datetimeFigureOut">
              <a:rPr lang="zh-TW" altLang="en-US" smtClean="0"/>
              <a:t>2015/10/25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81F7D-D779-4841-8324-83E4BD4854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0A9FE8-FC1F-4569-8003-2B8D5F2272AE}" type="datetimeFigureOut">
              <a:rPr lang="zh-TW" altLang="en-US" smtClean="0"/>
              <a:t>2015/10/25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81F7D-D779-4841-8324-83E4BD4854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0A9FE8-FC1F-4569-8003-2B8D5F2272AE}" type="datetimeFigureOut">
              <a:rPr lang="zh-TW" altLang="en-US" smtClean="0"/>
              <a:t>2015/10/25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81F7D-D779-4841-8324-83E4BD4854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0A9FE8-FC1F-4569-8003-2B8D5F2272AE}" type="datetimeFigureOut">
              <a:rPr lang="zh-TW" altLang="en-US" smtClean="0"/>
              <a:t>2015/10/25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81F7D-D779-4841-8324-83E4BD4854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0A9FE8-FC1F-4569-8003-2B8D5F2272AE}" type="datetimeFigureOut">
              <a:rPr lang="zh-TW" altLang="en-US" smtClean="0"/>
              <a:t>2015/10/25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81F7D-D779-4841-8324-83E4BD4854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0A9FE8-FC1F-4569-8003-2B8D5F2272AE}" type="datetimeFigureOut">
              <a:rPr lang="zh-TW" altLang="en-US" smtClean="0"/>
              <a:t>2015/10/25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81F7D-D779-4841-8324-83E4BD4854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0A9FE8-FC1F-4569-8003-2B8D5F2272AE}" type="datetimeFigureOut">
              <a:rPr lang="zh-TW" altLang="en-US" smtClean="0"/>
              <a:t>2015/10/25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81F7D-D779-4841-8324-83E4BD4854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0A9FE8-FC1F-4569-8003-2B8D5F2272AE}" type="datetimeFigureOut">
              <a:rPr lang="zh-TW" altLang="en-US" smtClean="0"/>
              <a:t>2015/10/25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81F7D-D779-4841-8324-83E4BD4854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modificar el estilo de texto del patrón</a:t>
            </a:r>
          </a:p>
          <a:p>
            <a:pPr lvl="1"/>
            <a:r>
              <a:rPr lang="es-ES" altLang="zh-CN" smtClean="0"/>
              <a:t>Segundo nivel</a:t>
            </a:r>
          </a:p>
          <a:p>
            <a:pPr lvl="2"/>
            <a:r>
              <a:rPr lang="es-ES" altLang="zh-CN" smtClean="0"/>
              <a:t>Tercer nivel</a:t>
            </a:r>
          </a:p>
          <a:p>
            <a:pPr lvl="3"/>
            <a:r>
              <a:rPr lang="es-ES" altLang="zh-CN" smtClean="0"/>
              <a:t>Cuarto nivel</a:t>
            </a:r>
          </a:p>
          <a:p>
            <a:pPr lvl="4"/>
            <a:r>
              <a:rPr lang="es-ES" altLang="zh-CN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fld id="{4F0A9FE8-FC1F-4569-8003-2B8D5F2272AE}" type="datetimeFigureOut">
              <a:rPr lang="zh-TW" altLang="en-US" smtClean="0"/>
              <a:t>2015/10/25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CE181F7D-D779-4841-8324-83E4BD4854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無價至寶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我的名字 刻劃在你</a:t>
            </a:r>
            <a:r>
              <a:rPr lang="zh-TW" altLang="en-US" sz="5400" dirty="0" smtClean="0"/>
              <a:t>心中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的臉孔 深映在你眼</a:t>
            </a:r>
            <a:r>
              <a:rPr lang="zh-TW" altLang="en-US" sz="5400" dirty="0" smtClean="0"/>
              <a:t>中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不是</a:t>
            </a:r>
            <a:r>
              <a:rPr lang="zh-TW" altLang="en-US" sz="5400" dirty="0"/>
              <a:t>因為 我勢力</a:t>
            </a:r>
            <a:r>
              <a:rPr lang="zh-TW" altLang="en-US" sz="5400" dirty="0" smtClean="0"/>
              <a:t>才能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乃是</a:t>
            </a:r>
            <a:r>
              <a:rPr lang="zh-TW" altLang="en-US" sz="5400" dirty="0"/>
              <a:t>因著 你奇妙寬容恩典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無價至寶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雖然有時 我會跌倒軟弱</a:t>
            </a:r>
          </a:p>
          <a:p>
            <a:pPr algn="ctr">
              <a:buNone/>
            </a:pPr>
            <a:r>
              <a:rPr lang="zh-TW" altLang="en-US" sz="5400" dirty="0"/>
              <a:t>你卻一直 包容不放棄</a:t>
            </a:r>
            <a:r>
              <a:rPr lang="zh-TW" altLang="en-US" sz="5400" dirty="0" smtClean="0"/>
              <a:t>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用</a:t>
            </a:r>
            <a:r>
              <a:rPr lang="zh-TW" altLang="en-US" sz="5400" dirty="0"/>
              <a:t>你慈愛 緊緊的</a:t>
            </a:r>
            <a:r>
              <a:rPr lang="zh-TW" altLang="en-US" sz="5400" dirty="0" smtClean="0"/>
              <a:t>擁抱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讚美你 寶貴奇妙大愛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無價至寶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唯有你配得 所有的</a:t>
            </a:r>
            <a:r>
              <a:rPr lang="zh-TW" altLang="en-US" sz="5400" dirty="0" smtClean="0"/>
              <a:t>讚美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一切</a:t>
            </a:r>
            <a:r>
              <a:rPr lang="zh-TW" altLang="en-US" sz="5400" dirty="0"/>
              <a:t>尊貴</a:t>
            </a:r>
            <a:r>
              <a:rPr lang="zh-TW" altLang="en-US" sz="5400" dirty="0" smtClean="0"/>
              <a:t>榮耀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 </a:t>
            </a:r>
            <a:r>
              <a:rPr lang="zh-TW" altLang="en-US" sz="5400" dirty="0"/>
              <a:t>你的十架 是無價</a:t>
            </a:r>
            <a:r>
              <a:rPr lang="zh-TW" altLang="en-US" sz="5400" dirty="0" smtClean="0"/>
              <a:t>至寶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是我尊貴的主 耶穌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3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佈景主題3</Template>
  <TotalTime>1</TotalTime>
  <Words>85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佈景主題3</vt:lpstr>
      <vt:lpstr>無價至寶</vt:lpstr>
      <vt:lpstr>無價至寶</vt:lpstr>
      <vt:lpstr>無價至寶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無價至寶</dc:title>
  <dc:creator>大唐</dc:creator>
  <cp:lastModifiedBy>大唐</cp:lastModifiedBy>
  <cp:revision>1</cp:revision>
  <dcterms:created xsi:type="dcterms:W3CDTF">2015-10-25T00:19:02Z</dcterms:created>
  <dcterms:modified xsi:type="dcterms:W3CDTF">2015-10-25T00:20:09Z</dcterms:modified>
</cp:coreProperties>
</file>