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55F6-1E34-4192-B01B-8F476F8A648C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B20A5D-F145-4696-957B-E2D67690AF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55F6-1E34-4192-B01B-8F476F8A648C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20A5D-F145-4696-957B-E2D67690AF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55F6-1E34-4192-B01B-8F476F8A648C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20A5D-F145-4696-957B-E2D67690AF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8955F6-1E34-4192-B01B-8F476F8A648C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FB20A5D-F145-4696-957B-E2D67690AF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55F6-1E34-4192-B01B-8F476F8A648C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B20A5D-F145-4696-957B-E2D67690AF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48955F6-1E34-4192-B01B-8F476F8A648C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FB20A5D-F145-4696-957B-E2D67690AF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48955F6-1E34-4192-B01B-8F476F8A648C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FB20A5D-F145-4696-957B-E2D67690AF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55F6-1E34-4192-B01B-8F476F8A648C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B20A5D-F145-4696-957B-E2D67690AF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55F6-1E34-4192-B01B-8F476F8A648C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B20A5D-F145-4696-957B-E2D67690AF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48955F6-1E34-4192-B01B-8F476F8A648C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FB20A5D-F145-4696-957B-E2D67690AF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8955F6-1E34-4192-B01B-8F476F8A648C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FB20A5D-F145-4696-957B-E2D67690AF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448955F6-1E34-4192-B01B-8F476F8A648C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9FB20A5D-F145-4696-957B-E2D67690AF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7200" b="1"/>
              <a:t>無法逃避的</a:t>
            </a:r>
            <a:r>
              <a:rPr lang="zh-TW" altLang="en-US" sz="7200" b="1" smtClean="0"/>
              <a:t>愛</a:t>
            </a:r>
            <a:endParaRPr lang="en-US" sz="72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69072"/>
          </a:xfrm>
        </p:spPr>
        <p:txBody>
          <a:bodyPr>
            <a:noAutofit/>
          </a:bodyPr>
          <a:lstStyle/>
          <a:p>
            <a:r>
              <a:rPr lang="zh-TW" altLang="en-US" sz="6000" b="1"/>
              <a:t>若站立或會坐下</a:t>
            </a:r>
            <a:r>
              <a:rPr lang="zh-TW" altLang="en-US" sz="6000" b="1" smtClean="0"/>
              <a:t>，</a:t>
            </a:r>
            <a:r>
              <a:rPr lang="en-US" altLang="zh-TW" sz="6000" b="1" smtClean="0"/>
              <a:t/>
            </a:r>
            <a:br>
              <a:rPr lang="en-US" altLang="zh-TW" sz="6000" b="1" smtClean="0"/>
            </a:br>
            <a:r>
              <a:rPr lang="zh-TW" altLang="en-US" sz="6000" b="1" smtClean="0"/>
              <a:t>內</a:t>
            </a:r>
            <a:r>
              <a:rPr lang="zh-TW" altLang="en-US" sz="6000" b="1"/>
              <a:t>心都可感覺到，</a:t>
            </a:r>
            <a:r>
              <a:rPr lang="zh-TW" altLang="en-US" sz="6000" b="1" smtClean="0"/>
              <a:t/>
            </a:r>
            <a:br>
              <a:rPr lang="zh-TW" altLang="en-US" sz="6000" b="1" smtClean="0"/>
            </a:br>
            <a:r>
              <a:rPr lang="zh-TW" altLang="en-US" sz="6000" b="1"/>
              <a:t>如在我身邊細訴</a:t>
            </a:r>
            <a:r>
              <a:rPr lang="zh-TW" altLang="en-US" sz="6000" b="1" smtClean="0"/>
              <a:t>，</a:t>
            </a:r>
            <a:r>
              <a:rPr lang="en-US" altLang="zh-TW" sz="6000" b="1" smtClean="0"/>
              <a:t/>
            </a:r>
            <a:br>
              <a:rPr lang="en-US" altLang="zh-TW" sz="6000" b="1" smtClean="0"/>
            </a:br>
            <a:r>
              <a:rPr lang="zh-TW" altLang="en-US" sz="6000" b="1" smtClean="0"/>
              <a:t>主</a:t>
            </a:r>
            <a:r>
              <a:rPr lang="zh-TW" altLang="en-US" sz="6000" b="1"/>
              <a:t>的恩惠天天看顧</a:t>
            </a:r>
            <a:r>
              <a:rPr lang="zh-TW" altLang="en-US" sz="6000" b="1" smtClean="0"/>
              <a:t>，</a:t>
            </a:r>
            <a:r>
              <a:rPr lang="en-US" altLang="zh-TW" sz="6000" b="1" smtClean="0"/>
              <a:t/>
            </a:r>
            <a:br>
              <a:rPr lang="en-US" altLang="zh-TW" sz="6000" b="1" smtClean="0"/>
            </a:br>
            <a:r>
              <a:rPr lang="zh-TW" altLang="en-US" sz="6000" b="1" smtClean="0"/>
              <a:t>多</a:t>
            </a:r>
            <a:r>
              <a:rPr lang="zh-TW" altLang="en-US" sz="6000" b="1"/>
              <a:t>不勝數。</a:t>
            </a:r>
            <a:r>
              <a:rPr lang="zh-TW" altLang="en-US" sz="3600" b="1" smtClean="0"/>
              <a:t/>
            </a:r>
            <a:br>
              <a:rPr lang="zh-TW" altLang="en-US" sz="3600" b="1" smtClean="0"/>
            </a:br>
            <a:endParaRPr lang="en-US" sz="36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7568"/>
          </a:xfrm>
        </p:spPr>
        <p:txBody>
          <a:bodyPr>
            <a:normAutofit/>
          </a:bodyPr>
          <a:lstStyle/>
          <a:p>
            <a:r>
              <a:rPr lang="zh-TW" altLang="en-US" sz="6600" b="1" dirty="0" smtClean="0">
                <a:solidFill>
                  <a:srgbClr val="FF0000"/>
                </a:solidFill>
              </a:rPr>
              <a:t>於天邊或處於深海，</a:t>
            </a:r>
            <a:r>
              <a:rPr lang="en-US" altLang="zh-TW" sz="6600" b="1" dirty="0" smtClean="0">
                <a:solidFill>
                  <a:srgbClr val="FF0000"/>
                </a:solidFill>
              </a:rPr>
              <a:t/>
            </a:r>
            <a:br>
              <a:rPr lang="en-US" altLang="zh-TW" sz="6600" b="1" dirty="0" smtClean="0">
                <a:solidFill>
                  <a:srgbClr val="FF0000"/>
                </a:solidFill>
              </a:rPr>
            </a:br>
            <a:r>
              <a:rPr lang="zh-TW" altLang="en-US" sz="6600" b="1" dirty="0" smtClean="0">
                <a:solidFill>
                  <a:srgbClr val="FF0000"/>
                </a:solidFill>
              </a:rPr>
              <a:t>也都不可隔阻你愛，</a:t>
            </a:r>
            <a:br>
              <a:rPr lang="zh-TW" altLang="en-US" sz="6600" b="1" dirty="0" smtClean="0">
                <a:solidFill>
                  <a:srgbClr val="FF0000"/>
                </a:solidFill>
              </a:rPr>
            </a:br>
            <a:r>
              <a:rPr lang="zh-TW" altLang="en-US" sz="6600" b="1" dirty="0" smtClean="0">
                <a:solidFill>
                  <a:srgbClr val="FF0000"/>
                </a:solidFill>
              </a:rPr>
              <a:t>誰也都不可分開，</a:t>
            </a:r>
            <a:r>
              <a:rPr lang="en-US" altLang="zh-TW" sz="6600" b="1" dirty="0" smtClean="0">
                <a:solidFill>
                  <a:srgbClr val="FF0000"/>
                </a:solidFill>
              </a:rPr>
              <a:t/>
            </a:r>
            <a:br>
              <a:rPr lang="en-US" altLang="zh-TW" sz="6600" b="1" dirty="0" smtClean="0">
                <a:solidFill>
                  <a:srgbClr val="FF0000"/>
                </a:solidFill>
              </a:rPr>
            </a:br>
            <a:r>
              <a:rPr lang="zh-TW" altLang="en-US" sz="6600" b="1" dirty="0" smtClean="0">
                <a:solidFill>
                  <a:srgbClr val="FF0000"/>
                </a:solidFill>
              </a:rPr>
              <a:t>心中相信恩主的愛</a:t>
            </a:r>
            <a:r>
              <a:rPr lang="en-US" altLang="zh-TW" sz="6600" b="1" dirty="0" smtClean="0">
                <a:solidFill>
                  <a:srgbClr val="FF0000"/>
                </a:solidFill>
              </a:rPr>
              <a:t/>
            </a:r>
            <a:br>
              <a:rPr lang="en-US" altLang="zh-TW" sz="6600" b="1" dirty="0" smtClean="0">
                <a:solidFill>
                  <a:srgbClr val="FF0000"/>
                </a:solidFill>
              </a:rPr>
            </a:br>
            <a:r>
              <a:rPr lang="zh-TW" altLang="en-US" sz="6600" b="1" dirty="0" smtClean="0">
                <a:solidFill>
                  <a:srgbClr val="FF0000"/>
                </a:solidFill>
              </a:rPr>
              <a:t>永不改。</a:t>
            </a:r>
            <a:endParaRPr lang="en-US" sz="6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7568"/>
          </a:xfrm>
        </p:spPr>
        <p:txBody>
          <a:bodyPr>
            <a:normAutofit/>
          </a:bodyPr>
          <a:lstStyle/>
          <a:p>
            <a:r>
              <a:rPr lang="zh-TW" altLang="en-US" sz="6000" dirty="0" smtClean="0"/>
              <a:t>你慈愛那可逃避，</a:t>
            </a:r>
            <a:r>
              <a:rPr lang="en-US" altLang="zh-TW" sz="6000" dirty="0" smtClean="0"/>
              <a:t/>
            </a:r>
            <a:br>
              <a:rPr lang="en-US" altLang="zh-TW" sz="6000" dirty="0" smtClean="0"/>
            </a:br>
            <a:r>
              <a:rPr lang="zh-TW" altLang="en-US" sz="6000" dirty="0" smtClean="0">
                <a:solidFill>
                  <a:srgbClr val="FF0000"/>
                </a:solidFill>
              </a:rPr>
              <a:t>你慈愛奇妙無比，</a:t>
            </a:r>
            <a:r>
              <a:rPr lang="zh-TW" altLang="en-US" sz="6000" dirty="0" smtClean="0"/>
              <a:t/>
            </a:r>
            <a:br>
              <a:rPr lang="zh-TW" altLang="en-US" sz="6000" dirty="0" smtClean="0"/>
            </a:br>
            <a:r>
              <a:rPr lang="zh-TW" altLang="en-US" sz="6000" b="1" dirty="0" smtClean="0">
                <a:solidFill>
                  <a:srgbClr val="00B050"/>
                </a:solidFill>
              </a:rPr>
              <a:t>我有日遠飛，</a:t>
            </a:r>
            <a:r>
              <a:rPr lang="en-US" altLang="zh-TW" sz="6000" b="1" dirty="0" smtClean="0">
                <a:solidFill>
                  <a:srgbClr val="00B050"/>
                </a:solidFill>
              </a:rPr>
              <a:t/>
            </a:r>
            <a:br>
              <a:rPr lang="en-US" altLang="zh-TW" sz="6000" b="1" dirty="0" smtClean="0">
                <a:solidFill>
                  <a:srgbClr val="00B050"/>
                </a:solidFill>
              </a:rPr>
            </a:br>
            <a:r>
              <a:rPr lang="zh-TW" altLang="en-US" sz="6000" b="1" dirty="0" smtClean="0">
                <a:solidFill>
                  <a:srgbClr val="00B050"/>
                </a:solidFill>
              </a:rPr>
              <a:t>或要孤身走千里，</a:t>
            </a:r>
            <a:r>
              <a:rPr lang="en-US" altLang="zh-TW" sz="6000" b="1" dirty="0" smtClean="0">
                <a:solidFill>
                  <a:srgbClr val="00B050"/>
                </a:solidFill>
              </a:rPr>
              <a:t/>
            </a:r>
            <a:br>
              <a:rPr lang="en-US" altLang="zh-TW" sz="6000" b="1" dirty="0" smtClean="0">
                <a:solidFill>
                  <a:srgbClr val="00B050"/>
                </a:solidFill>
              </a:rPr>
            </a:br>
            <a:r>
              <a:rPr lang="zh-TW" altLang="en-US" sz="6000" b="1" dirty="0" smtClean="0">
                <a:solidFill>
                  <a:srgbClr val="00B050"/>
                </a:solidFill>
              </a:rPr>
              <a:t>主的愛亦會記起</a:t>
            </a:r>
            <a:r>
              <a:rPr lang="zh-TW" altLang="en-US" sz="6000" dirty="0" smtClean="0"/>
              <a:t>。</a:t>
            </a:r>
            <a:endParaRPr lang="en-US" sz="6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83320"/>
          </a:xfrm>
        </p:spPr>
        <p:txBody>
          <a:bodyPr>
            <a:noAutofit/>
          </a:bodyPr>
          <a:lstStyle/>
          <a:p>
            <a:r>
              <a:rPr lang="zh-TW" altLang="en-US" sz="6000" b="1" smtClean="0">
                <a:solidFill>
                  <a:srgbClr val="FF0000"/>
                </a:solidFill>
              </a:rPr>
              <a:t>在白日或處於午夜，</a:t>
            </a:r>
            <a:r>
              <a:rPr lang="en-US" altLang="zh-TW" sz="6000" b="1" smtClean="0">
                <a:solidFill>
                  <a:srgbClr val="FF0000"/>
                </a:solidFill>
              </a:rPr>
              <a:t/>
            </a:r>
            <a:br>
              <a:rPr lang="en-US" altLang="zh-TW" sz="6000" b="1" smtClean="0">
                <a:solidFill>
                  <a:srgbClr val="FF0000"/>
                </a:solidFill>
              </a:rPr>
            </a:br>
            <a:r>
              <a:rPr lang="zh-TW" altLang="en-US" sz="6000" b="1" smtClean="0">
                <a:solidFill>
                  <a:srgbClr val="FF0000"/>
                </a:solidFill>
              </a:rPr>
              <a:t>你的雙手都溫暖我，</a:t>
            </a:r>
            <a:r>
              <a:rPr lang="zh-TW" altLang="en-US" sz="6000" smtClean="0"/>
              <a:t/>
            </a:r>
            <a:br>
              <a:rPr lang="zh-TW" altLang="en-US" sz="6000" smtClean="0"/>
            </a:br>
            <a:r>
              <a:rPr lang="zh-TW" altLang="en-US" sz="6000" b="1" smtClean="0"/>
              <a:t>人世間種種苦楚，</a:t>
            </a:r>
            <a:r>
              <a:rPr lang="en-US" altLang="zh-TW" sz="6000" b="1" smtClean="0"/>
              <a:t/>
            </a:r>
            <a:br>
              <a:rPr lang="en-US" altLang="zh-TW" sz="6000" b="1" smtClean="0"/>
            </a:br>
            <a:r>
              <a:rPr lang="zh-TW" altLang="en-US" sz="6000" b="1" smtClean="0"/>
              <a:t>始終不會比主的愛</a:t>
            </a:r>
            <a:r>
              <a:rPr lang="en-US" altLang="zh-TW" sz="6000" b="1" smtClean="0"/>
              <a:t/>
            </a:r>
            <a:br>
              <a:rPr lang="en-US" altLang="zh-TW" sz="6000" b="1" smtClean="0"/>
            </a:br>
            <a:r>
              <a:rPr lang="zh-TW" altLang="en-US" sz="6000" b="1" smtClean="0"/>
              <a:t>那麼多。</a:t>
            </a:r>
            <a:endParaRPr lang="en-US"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40444"/>
          </a:xfrm>
        </p:spPr>
        <p:txBody>
          <a:bodyPr>
            <a:normAutofit/>
          </a:bodyPr>
          <a:lstStyle/>
          <a:p>
            <a:r>
              <a:rPr lang="zh-TW" altLang="en-US" sz="6000" b="1" smtClean="0">
                <a:solidFill>
                  <a:srgbClr val="00B050"/>
                </a:solidFill>
              </a:rPr>
              <a:t>你慈愛那可逃避，</a:t>
            </a:r>
            <a:r>
              <a:rPr lang="en-US" altLang="zh-TW" sz="6000" b="1" smtClean="0">
                <a:solidFill>
                  <a:srgbClr val="00B050"/>
                </a:solidFill>
              </a:rPr>
              <a:t/>
            </a:r>
            <a:br>
              <a:rPr lang="en-US" altLang="zh-TW" sz="6000" b="1" smtClean="0">
                <a:solidFill>
                  <a:srgbClr val="00B050"/>
                </a:solidFill>
              </a:rPr>
            </a:br>
            <a:r>
              <a:rPr lang="zh-TW" altLang="en-US" sz="6000" b="1" smtClean="0">
                <a:solidFill>
                  <a:srgbClr val="00B050"/>
                </a:solidFill>
              </a:rPr>
              <a:t>你慈愛奇妙無比，</a:t>
            </a:r>
            <a:br>
              <a:rPr lang="zh-TW" altLang="en-US" sz="6000" b="1" smtClean="0">
                <a:solidFill>
                  <a:srgbClr val="00B050"/>
                </a:solidFill>
              </a:rPr>
            </a:br>
            <a:r>
              <a:rPr lang="zh-TW" altLang="en-US" sz="6000" b="1" smtClean="0">
                <a:solidFill>
                  <a:srgbClr val="00B050"/>
                </a:solidFill>
              </a:rPr>
              <a:t>我有日遠飛，</a:t>
            </a:r>
            <a:r>
              <a:rPr lang="en-US" altLang="zh-TW" sz="6000" b="1" smtClean="0">
                <a:solidFill>
                  <a:srgbClr val="00B050"/>
                </a:solidFill>
              </a:rPr>
              <a:t/>
            </a:r>
            <a:br>
              <a:rPr lang="en-US" altLang="zh-TW" sz="6000" b="1" smtClean="0">
                <a:solidFill>
                  <a:srgbClr val="00B050"/>
                </a:solidFill>
              </a:rPr>
            </a:br>
            <a:r>
              <a:rPr lang="zh-TW" altLang="en-US" sz="6000" b="1" smtClean="0">
                <a:solidFill>
                  <a:srgbClr val="00B050"/>
                </a:solidFill>
              </a:rPr>
              <a:t>或要孤身走千里，</a:t>
            </a:r>
            <a:r>
              <a:rPr lang="en-US" altLang="zh-TW" sz="6000" b="1" smtClean="0">
                <a:solidFill>
                  <a:srgbClr val="00B050"/>
                </a:solidFill>
              </a:rPr>
              <a:t/>
            </a:r>
            <a:br>
              <a:rPr lang="en-US" altLang="zh-TW" sz="6000" b="1" smtClean="0">
                <a:solidFill>
                  <a:srgbClr val="00B050"/>
                </a:solidFill>
              </a:rPr>
            </a:br>
            <a:r>
              <a:rPr lang="zh-TW" altLang="en-US" sz="6000" b="1" smtClean="0">
                <a:solidFill>
                  <a:srgbClr val="00B050"/>
                </a:solidFill>
              </a:rPr>
              <a:t>主的愛亦會記起。</a:t>
            </a:r>
            <a:endParaRPr lang="en-US" sz="6000" b="1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54692"/>
          </a:xfrm>
        </p:spPr>
        <p:txBody>
          <a:bodyPr>
            <a:normAutofit/>
          </a:bodyPr>
          <a:lstStyle/>
          <a:p>
            <a:r>
              <a:rPr lang="zh-TW" altLang="en-US" sz="6000" b="1" smtClean="0">
                <a:solidFill>
                  <a:srgbClr val="00B050"/>
                </a:solidFill>
              </a:rPr>
              <a:t>你慈愛那可逃避，</a:t>
            </a:r>
            <a:r>
              <a:rPr lang="en-US" altLang="zh-TW" sz="6000" b="1" smtClean="0">
                <a:solidFill>
                  <a:srgbClr val="00B050"/>
                </a:solidFill>
              </a:rPr>
              <a:t/>
            </a:r>
            <a:br>
              <a:rPr lang="en-US" altLang="zh-TW" sz="6000" b="1" smtClean="0">
                <a:solidFill>
                  <a:srgbClr val="00B050"/>
                </a:solidFill>
              </a:rPr>
            </a:br>
            <a:r>
              <a:rPr lang="zh-TW" altLang="en-US" sz="6000" b="1" smtClean="0">
                <a:solidFill>
                  <a:srgbClr val="00B050"/>
                </a:solidFill>
              </a:rPr>
              <a:t>你慈愛奇妙無比，</a:t>
            </a:r>
            <a:br>
              <a:rPr lang="zh-TW" altLang="en-US" sz="6000" b="1" smtClean="0">
                <a:solidFill>
                  <a:srgbClr val="00B050"/>
                </a:solidFill>
              </a:rPr>
            </a:br>
            <a:r>
              <a:rPr lang="zh-TW" altLang="en-US" sz="6000" b="1" smtClean="0">
                <a:solidFill>
                  <a:srgbClr val="00B050"/>
                </a:solidFill>
              </a:rPr>
              <a:t>到歲月遠飛，</a:t>
            </a:r>
            <a:r>
              <a:rPr lang="en-US" altLang="zh-TW" sz="6000" b="1" smtClean="0">
                <a:solidFill>
                  <a:srgbClr val="00B050"/>
                </a:solidFill>
              </a:rPr>
              <a:t/>
            </a:r>
            <a:br>
              <a:rPr lang="en-US" altLang="zh-TW" sz="6000" b="1" smtClean="0">
                <a:solidFill>
                  <a:srgbClr val="00B050"/>
                </a:solidFill>
              </a:rPr>
            </a:br>
            <a:r>
              <a:rPr lang="zh-TW" altLang="en-US" sz="6000" b="1" smtClean="0">
                <a:solidFill>
                  <a:srgbClr val="00B050"/>
                </a:solidFill>
              </a:rPr>
              <a:t>沒法靠兩腳站起，</a:t>
            </a:r>
            <a:r>
              <a:rPr lang="en-US" altLang="zh-TW" sz="6000" b="1" smtClean="0">
                <a:solidFill>
                  <a:srgbClr val="00B050"/>
                </a:solidFill>
              </a:rPr>
              <a:t/>
            </a:r>
            <a:br>
              <a:rPr lang="en-US" altLang="zh-TW" sz="6000" b="1" smtClean="0">
                <a:solidFill>
                  <a:srgbClr val="00B050"/>
                </a:solidFill>
              </a:rPr>
            </a:br>
            <a:r>
              <a:rPr lang="zh-TW" altLang="en-US" sz="6000" b="1" smtClean="0">
                <a:solidFill>
                  <a:srgbClr val="00B050"/>
                </a:solidFill>
              </a:rPr>
              <a:t>主的愛都緊記。</a:t>
            </a:r>
            <a:endParaRPr lang="en-US" sz="6000" b="1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2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佈景主題2</Template>
  <TotalTime>7</TotalTime>
  <Words>41</Words>
  <Application>Microsoft Office PowerPoint</Application>
  <PresentationFormat>如螢幕大小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佈景主題2</vt:lpstr>
      <vt:lpstr>無法逃避的愛</vt:lpstr>
      <vt:lpstr>若站立或會坐下， 內心都可感覺到， 如在我身邊細訴， 主的恩惠天天看顧， 多不勝數。 </vt:lpstr>
      <vt:lpstr>於天邊或處於深海， 也都不可隔阻你愛， 誰也都不可分開， 心中相信恩主的愛 永不改。</vt:lpstr>
      <vt:lpstr>你慈愛那可逃避， 你慈愛奇妙無比， 我有日遠飛， 或要孤身走千里， 主的愛亦會記起。</vt:lpstr>
      <vt:lpstr>在白日或處於午夜， 你的雙手都溫暖我， 人世間種種苦楚， 始終不會比主的愛 那麼多。</vt:lpstr>
      <vt:lpstr>你慈愛那可逃避， 你慈愛奇妙無比， 我有日遠飛， 或要孤身走千里， 主的愛亦會記起。</vt:lpstr>
      <vt:lpstr>你慈愛那可逃避， 你慈愛奇妙無比， 到歲月遠飛， 沒法靠兩腳站起， 主的愛都緊記。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無法逃避的愛</dc:title>
  <dc:creator>Steven</dc:creator>
  <cp:lastModifiedBy>DAIDUONG</cp:lastModifiedBy>
  <cp:revision>2</cp:revision>
  <dcterms:created xsi:type="dcterms:W3CDTF">2014-05-31T10:26:45Z</dcterms:created>
  <dcterms:modified xsi:type="dcterms:W3CDTF">2014-05-31T10:56:53Z</dcterms:modified>
</cp:coreProperties>
</file>