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126D-F79C-4E93-9FA7-604143639629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A98-7D75-4CB4-B901-47F006156F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126D-F79C-4E93-9FA7-604143639629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A98-7D75-4CB4-B901-47F006156F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126D-F79C-4E93-9FA7-604143639629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A98-7D75-4CB4-B901-47F006156F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126D-F79C-4E93-9FA7-604143639629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A98-7D75-4CB4-B901-47F006156F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126D-F79C-4E93-9FA7-604143639629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A98-7D75-4CB4-B901-47F006156F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126D-F79C-4E93-9FA7-604143639629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A98-7D75-4CB4-B901-47F006156F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126D-F79C-4E93-9FA7-604143639629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A98-7D75-4CB4-B901-47F006156F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126D-F79C-4E93-9FA7-604143639629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A98-7D75-4CB4-B901-47F006156F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126D-F79C-4E93-9FA7-604143639629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A98-7D75-4CB4-B901-47F006156F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126D-F79C-4E93-9FA7-604143639629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A98-7D75-4CB4-B901-47F006156F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126D-F79C-4E93-9FA7-604143639629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A98-7D75-4CB4-B901-47F006156F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E126D-F79C-4E93-9FA7-604143639629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A0A98-7D75-4CB4-B901-47F006156F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煉淨我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煉淨</a:t>
            </a:r>
            <a:r>
              <a:rPr lang="zh-TW" altLang="en-US" sz="5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en-US" altLang="zh-TW" sz="5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我更像</a:t>
            </a:r>
            <a:r>
              <a:rPr lang="zh-TW" altLang="en-US" sz="5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吸引我</a:t>
            </a:r>
            <a:r>
              <a:rPr lang="en-US" altLang="zh-TW" sz="5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我更愛</a:t>
            </a:r>
            <a:r>
              <a:rPr lang="zh-TW" altLang="en-US" sz="5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</a:t>
            </a:r>
            <a:r>
              <a:rPr lang="zh-TW" altLang="en-US" sz="5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夢想和驕傲都放在你腳</a:t>
            </a:r>
            <a:r>
              <a:rPr lang="zh-TW" altLang="en-US" sz="5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要完全順服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煉淨我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獻上生命  完全為你用</a:t>
            </a:r>
            <a:endParaRPr lang="en-US" altLang="zh-TW" sz="5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放下自己</a:t>
            </a:r>
            <a:r>
              <a:rPr lang="en-US" altLang="zh-TW" sz="5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願你得榮耀</a:t>
            </a:r>
            <a:endParaRPr lang="en-US" altLang="zh-TW" sz="5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全心跟隨</a:t>
            </a:r>
            <a:r>
              <a:rPr lang="en-US" altLang="zh-TW" sz="5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活出你呼召</a:t>
            </a:r>
            <a:endParaRPr lang="en-US" altLang="zh-TW" sz="5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父神我只願為你活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煉淨我</vt:lpstr>
      <vt:lpstr>煉淨我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煉淨我</dc:title>
  <dc:creator>大唐</dc:creator>
  <cp:lastModifiedBy>大唐</cp:lastModifiedBy>
  <cp:revision>1</cp:revision>
  <dcterms:created xsi:type="dcterms:W3CDTF">2018-07-29T01:32:02Z</dcterms:created>
  <dcterms:modified xsi:type="dcterms:W3CDTF">2018-07-29T01:33:24Z</dcterms:modified>
</cp:coreProperties>
</file>